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4"/>
  </p:notesMasterIdLst>
  <p:sldIdLst>
    <p:sldId id="256" r:id="rId2"/>
    <p:sldId id="258" r:id="rId3"/>
    <p:sldId id="260" r:id="rId4"/>
    <p:sldId id="307" r:id="rId5"/>
    <p:sldId id="259" r:id="rId6"/>
    <p:sldId id="308" r:id="rId7"/>
    <p:sldId id="309" r:id="rId8"/>
    <p:sldId id="336" r:id="rId9"/>
    <p:sldId id="334" r:id="rId10"/>
    <p:sldId id="340" r:id="rId11"/>
    <p:sldId id="341" r:id="rId12"/>
    <p:sldId id="342" r:id="rId13"/>
    <p:sldId id="344" r:id="rId14"/>
    <p:sldId id="312" r:id="rId15"/>
    <p:sldId id="313" r:id="rId16"/>
    <p:sldId id="315" r:id="rId17"/>
    <p:sldId id="310" r:id="rId18"/>
    <p:sldId id="329" r:id="rId19"/>
    <p:sldId id="330" r:id="rId20"/>
    <p:sldId id="333" r:id="rId21"/>
    <p:sldId id="337" r:id="rId22"/>
    <p:sldId id="339" r:id="rId23"/>
    <p:sldId id="311" r:id="rId24"/>
    <p:sldId id="320" r:id="rId25"/>
    <p:sldId id="319" r:id="rId26"/>
    <p:sldId id="321" r:id="rId27"/>
    <p:sldId id="323" r:id="rId28"/>
    <p:sldId id="325" r:id="rId29"/>
    <p:sldId id="326" r:id="rId30"/>
    <p:sldId id="327" r:id="rId31"/>
    <p:sldId id="328" r:id="rId32"/>
    <p:sldId id="331" r:id="rId33"/>
    <p:sldId id="335" r:id="rId34"/>
    <p:sldId id="332" r:id="rId35"/>
    <p:sldId id="338" r:id="rId36"/>
    <p:sldId id="314" r:id="rId37"/>
    <p:sldId id="317" r:id="rId38"/>
    <p:sldId id="316" r:id="rId39"/>
    <p:sldId id="322" r:id="rId40"/>
    <p:sldId id="324" r:id="rId41"/>
    <p:sldId id="318" r:id="rId42"/>
    <p:sldId id="345" r:id="rId43"/>
  </p:sldIdLst>
  <p:sldSz cx="9144000" cy="5143500" type="screen16x9"/>
  <p:notesSz cx="6858000" cy="9144000"/>
  <p:embeddedFontLst>
    <p:embeddedFont>
      <p:font typeface="Albert Sans" panose="020B0604020202020204" charset="0"/>
      <p:regular r:id="rId45"/>
      <p:bold r:id="rId46"/>
      <p:italic r:id="rId47"/>
      <p:boldItalic r:id="rId48"/>
    </p:embeddedFont>
    <p:embeddedFont>
      <p:font typeface="Amiko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kcja domyślna" id="{348417B3-3024-4DAD-8131-E4E39C3078C5}">
          <p14:sldIdLst>
            <p14:sldId id="256"/>
            <p14:sldId id="258"/>
            <p14:sldId id="260"/>
            <p14:sldId id="307"/>
            <p14:sldId id="259"/>
            <p14:sldId id="308"/>
            <p14:sldId id="309"/>
            <p14:sldId id="336"/>
            <p14:sldId id="334"/>
            <p14:sldId id="340"/>
            <p14:sldId id="341"/>
            <p14:sldId id="342"/>
            <p14:sldId id="344"/>
            <p14:sldId id="312"/>
            <p14:sldId id="313"/>
            <p14:sldId id="315"/>
            <p14:sldId id="310"/>
            <p14:sldId id="329"/>
            <p14:sldId id="330"/>
            <p14:sldId id="333"/>
            <p14:sldId id="337"/>
            <p14:sldId id="339"/>
            <p14:sldId id="311"/>
            <p14:sldId id="320"/>
            <p14:sldId id="319"/>
            <p14:sldId id="321"/>
            <p14:sldId id="323"/>
            <p14:sldId id="325"/>
            <p14:sldId id="326"/>
            <p14:sldId id="327"/>
            <p14:sldId id="328"/>
            <p14:sldId id="331"/>
            <p14:sldId id="335"/>
            <p14:sldId id="332"/>
            <p14:sldId id="338"/>
            <p14:sldId id="314"/>
            <p14:sldId id="317"/>
            <p14:sldId id="316"/>
            <p14:sldId id="322"/>
            <p14:sldId id="324"/>
            <p14:sldId id="318"/>
            <p14:sldId id="345"/>
          </p14:sldIdLst>
        </p14:section>
        <p14:section name="e" id="{E7D7DBB7-5A45-431C-BFCB-15FF0B717989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E611E-5A82-18F7-F70B-C8CD239F56DD}" v="356" dt="2024-04-24T20:26:50.437"/>
    <p1510:client id="{11F5A822-9DB2-B969-AC70-BFD4DD9E7A00}" v="30" dt="2024-04-24T21:01:51.062"/>
    <p1510:client id="{939523FD-A02C-F502-C6EE-537D59612DCC}" v="508" dt="2024-04-24T20:32:33.840"/>
    <p1510:client id="{960ECA49-A806-AA38-C5F3-3FC4015421BB}" v="825" dt="2024-04-24T20:42:24.479"/>
    <p1510:client id="{ED1D72E3-D86C-ACA3-C48E-D2F0442F56CC}" v="1270" dt="2024-04-24T21:00:06.358"/>
    <p1510:client id="{F4D1DB56-F1B7-E65F-8942-E73DEE0325D4}" v="1977" dt="2024-04-24T20:05:54.447"/>
  </p1510:revLst>
</p1510:revInfo>
</file>

<file path=ppt/tableStyles.xml><?xml version="1.0" encoding="utf-8"?>
<a:tblStyleLst xmlns:a="http://schemas.openxmlformats.org/drawingml/2006/main" def="{DA649784-99B6-4676-BA90-AC5958225F8F}">
  <a:tblStyle styleId="{DA649784-99B6-4676-BA90-AC5958225F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cf3e6fd28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cf3e6fd28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79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cf3e6fd28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cf3e6fd28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772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5a84d5110_0_18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5a84d5110_0_18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254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5a84d5110_0_18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5a84d5110_0_18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528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28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f3e6fd28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cf3e6fd28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5a84d5110_0_18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5a84d5110_0_18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5a84d5110_0_18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5a84d5110_0_18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6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f3e6fd28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f3e6fd28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f3e6fd28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f3e6fd28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60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5a84d5110_0_18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5a84d5110_0_18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952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cf3e6fd28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cf3e6fd28d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858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d5a84d5110_0_18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d5a84d5110_0_18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94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304572" y="-4504682"/>
            <a:ext cx="16313103" cy="13634792"/>
            <a:chOff x="-5304572" y="-4504682"/>
            <a:chExt cx="16313103" cy="13634792"/>
          </a:xfrm>
        </p:grpSpPr>
        <p:sp>
          <p:nvSpPr>
            <p:cNvPr id="10" name="Google Shape;10;p2"/>
            <p:cNvSpPr/>
            <p:nvPr/>
          </p:nvSpPr>
          <p:spPr>
            <a:xfrm rot="-471646">
              <a:off x="1299496" y="3634406"/>
              <a:ext cx="9419962" cy="4874439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713760">
              <a:off x="-4935669" y="-3660164"/>
              <a:ext cx="8660714" cy="4481559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oogle Shape;12;p2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8450" y="784375"/>
            <a:ext cx="68106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450">
                <a:solidFill>
                  <a:srgbClr val="21252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72025" y="2535800"/>
            <a:ext cx="3854700" cy="4452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1"/>
          <p:cNvGrpSpPr/>
          <p:nvPr/>
        </p:nvGrpSpPr>
        <p:grpSpPr>
          <a:xfrm>
            <a:off x="-5074189" y="-2460370"/>
            <a:ext cx="17670832" cy="11336448"/>
            <a:chOff x="-5074189" y="-2460370"/>
            <a:chExt cx="17670832" cy="11336448"/>
          </a:xfrm>
        </p:grpSpPr>
        <p:sp>
          <p:nvSpPr>
            <p:cNvPr id="78" name="Google Shape;78;p11"/>
            <p:cNvSpPr/>
            <p:nvPr/>
          </p:nvSpPr>
          <p:spPr>
            <a:xfrm rot="9664968">
              <a:off x="-4581599" y="-1177449"/>
              <a:ext cx="8660999" cy="4481707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10556082">
              <a:off x="3787723" y="4093029"/>
              <a:ext cx="8660956" cy="4481685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1065874">
              <a:off x="86394" y="3609781"/>
              <a:ext cx="4036707" cy="1575280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3688852" y="1169854"/>
            <a:ext cx="4678500" cy="16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3688852" y="2871631"/>
            <a:ext cx="4678500" cy="4206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889450" y="1338950"/>
            <a:ext cx="6240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255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43225" y="2059451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3"/>
          </p:nvPr>
        </p:nvSpPr>
        <p:spPr>
          <a:xfrm>
            <a:off x="743225" y="2353107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4" hasCustomPrompt="1"/>
          </p:nvPr>
        </p:nvSpPr>
        <p:spPr>
          <a:xfrm>
            <a:off x="3523125" y="1338950"/>
            <a:ext cx="6240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255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3373200" y="2059451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6"/>
          </p:nvPr>
        </p:nvSpPr>
        <p:spPr>
          <a:xfrm>
            <a:off x="3373200" y="2353107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6156800" y="1338950"/>
            <a:ext cx="6240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255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6003175" y="2059451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6003175" y="2353107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3" hasCustomPrompt="1"/>
          </p:nvPr>
        </p:nvSpPr>
        <p:spPr>
          <a:xfrm>
            <a:off x="889450" y="3076775"/>
            <a:ext cx="6240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2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743225" y="3793203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5"/>
          </p:nvPr>
        </p:nvSpPr>
        <p:spPr>
          <a:xfrm>
            <a:off x="743225" y="4086732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6" hasCustomPrompt="1"/>
          </p:nvPr>
        </p:nvSpPr>
        <p:spPr>
          <a:xfrm>
            <a:off x="3523125" y="3076775"/>
            <a:ext cx="6240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2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7"/>
          </p:nvPr>
        </p:nvSpPr>
        <p:spPr>
          <a:xfrm>
            <a:off x="3373200" y="3793203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8"/>
          </p:nvPr>
        </p:nvSpPr>
        <p:spPr>
          <a:xfrm>
            <a:off x="3373200" y="4086732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9" hasCustomPrompt="1"/>
          </p:nvPr>
        </p:nvSpPr>
        <p:spPr>
          <a:xfrm>
            <a:off x="6156800" y="3076775"/>
            <a:ext cx="6240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2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20"/>
          </p:nvPr>
        </p:nvSpPr>
        <p:spPr>
          <a:xfrm>
            <a:off x="6003175" y="3793203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21"/>
          </p:nvPr>
        </p:nvSpPr>
        <p:spPr>
          <a:xfrm>
            <a:off x="6003175" y="4086732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3"/>
          <p:cNvGrpSpPr/>
          <p:nvPr/>
        </p:nvGrpSpPr>
        <p:grpSpPr>
          <a:xfrm>
            <a:off x="-3061867" y="426804"/>
            <a:ext cx="20535083" cy="9564376"/>
            <a:chOff x="-3061867" y="426804"/>
            <a:chExt cx="20535083" cy="9564376"/>
          </a:xfrm>
        </p:grpSpPr>
        <p:grpSp>
          <p:nvGrpSpPr>
            <p:cNvPr id="106" name="Google Shape;106;p13"/>
            <p:cNvGrpSpPr/>
            <p:nvPr/>
          </p:nvGrpSpPr>
          <p:grpSpPr>
            <a:xfrm>
              <a:off x="-3061867" y="4086729"/>
              <a:ext cx="12458660" cy="5904451"/>
              <a:chOff x="-3061867" y="4086729"/>
              <a:chExt cx="12458660" cy="5904451"/>
            </a:xfrm>
          </p:grpSpPr>
          <p:sp>
            <p:nvSpPr>
              <p:cNvPr id="107" name="Google Shape;107;p13"/>
              <p:cNvSpPr/>
              <p:nvPr/>
            </p:nvSpPr>
            <p:spPr>
              <a:xfrm rot="-10205878" flipH="1">
                <a:off x="-2741025" y="4798053"/>
                <a:ext cx="8661186" cy="4481803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 rot="-1272716">
                <a:off x="4802383" y="4936520"/>
                <a:ext cx="4431670" cy="1729410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109" name="Google Shape;109;p13"/>
            <p:cNvSpPr/>
            <p:nvPr/>
          </p:nvSpPr>
          <p:spPr>
            <a:xfrm rot="-10205878" flipH="1">
              <a:off x="8491188" y="1138128"/>
              <a:ext cx="8661186" cy="448180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4"/>
          <p:cNvGrpSpPr/>
          <p:nvPr/>
        </p:nvGrpSpPr>
        <p:grpSpPr>
          <a:xfrm>
            <a:off x="-891585" y="-4829871"/>
            <a:ext cx="12190913" cy="9719566"/>
            <a:chOff x="-891585" y="-4829871"/>
            <a:chExt cx="12190913" cy="9719566"/>
          </a:xfrm>
        </p:grpSpPr>
        <p:sp>
          <p:nvSpPr>
            <p:cNvPr id="113" name="Google Shape;113;p14"/>
            <p:cNvSpPr/>
            <p:nvPr/>
          </p:nvSpPr>
          <p:spPr>
            <a:xfrm rot="5032214">
              <a:off x="-1898082" y="2048397"/>
              <a:ext cx="3984456" cy="1554890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14" name="Google Shape;114;p14"/>
            <p:cNvSpPr/>
            <p:nvPr/>
          </p:nvSpPr>
          <p:spPr>
            <a:xfrm rot="10205878">
              <a:off x="2317300" y="-4118547"/>
              <a:ext cx="8661186" cy="448180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21252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717275" y="1691925"/>
            <a:ext cx="3854700" cy="28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2"/>
          </p:nvPr>
        </p:nvSpPr>
        <p:spPr>
          <a:xfrm>
            <a:off x="4572000" y="1691925"/>
            <a:ext cx="3854700" cy="28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 rot="9294173">
            <a:off x="8013665" y="200228"/>
            <a:ext cx="9728552" cy="5034121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1"/>
          </p:nvPr>
        </p:nvSpPr>
        <p:spPr>
          <a:xfrm>
            <a:off x="5423974" y="1701590"/>
            <a:ext cx="2568300" cy="4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2"/>
          </p:nvPr>
        </p:nvSpPr>
        <p:spPr>
          <a:xfrm>
            <a:off x="5423974" y="2011294"/>
            <a:ext cx="25683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3"/>
          </p:nvPr>
        </p:nvSpPr>
        <p:spPr>
          <a:xfrm>
            <a:off x="5423974" y="3282005"/>
            <a:ext cx="2568300" cy="4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4"/>
          </p:nvPr>
        </p:nvSpPr>
        <p:spPr>
          <a:xfrm>
            <a:off x="5423974" y="3591578"/>
            <a:ext cx="25683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6"/>
          <p:cNvGrpSpPr/>
          <p:nvPr/>
        </p:nvGrpSpPr>
        <p:grpSpPr>
          <a:xfrm>
            <a:off x="-7656868" y="-2071462"/>
            <a:ext cx="25363619" cy="12134795"/>
            <a:chOff x="-7656868" y="-2071462"/>
            <a:chExt cx="25363619" cy="12134795"/>
          </a:xfrm>
        </p:grpSpPr>
        <p:sp>
          <p:nvSpPr>
            <p:cNvPr id="129" name="Google Shape;129;p16"/>
            <p:cNvSpPr/>
            <p:nvPr/>
          </p:nvSpPr>
          <p:spPr>
            <a:xfrm rot="-9067494">
              <a:off x="-7113146" y="-258849"/>
              <a:ext cx="8661009" cy="4481712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 rot="1876738">
              <a:off x="7724585" y="3110286"/>
              <a:ext cx="9402603" cy="4865581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3233629" y="2485539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2"/>
          </p:nvPr>
        </p:nvSpPr>
        <p:spPr>
          <a:xfrm>
            <a:off x="3233629" y="2950842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3"/>
          </p:nvPr>
        </p:nvSpPr>
        <p:spPr>
          <a:xfrm>
            <a:off x="3233623" y="1414830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4"/>
          </p:nvPr>
        </p:nvSpPr>
        <p:spPr>
          <a:xfrm>
            <a:off x="3233623" y="1860244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5"/>
          </p:nvPr>
        </p:nvSpPr>
        <p:spPr>
          <a:xfrm>
            <a:off x="3233623" y="3556248"/>
            <a:ext cx="39114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6"/>
          </p:nvPr>
        </p:nvSpPr>
        <p:spPr>
          <a:xfrm>
            <a:off x="3233623" y="4041440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7"/>
          <p:cNvGrpSpPr/>
          <p:nvPr/>
        </p:nvGrpSpPr>
        <p:grpSpPr>
          <a:xfrm>
            <a:off x="-6053494" y="-5924073"/>
            <a:ext cx="19005800" cy="15014730"/>
            <a:chOff x="-6053494" y="-5924073"/>
            <a:chExt cx="19005800" cy="15014730"/>
          </a:xfrm>
        </p:grpSpPr>
        <p:grpSp>
          <p:nvGrpSpPr>
            <p:cNvPr id="141" name="Google Shape;141;p17"/>
            <p:cNvGrpSpPr/>
            <p:nvPr/>
          </p:nvGrpSpPr>
          <p:grpSpPr>
            <a:xfrm>
              <a:off x="-6053494" y="-617788"/>
              <a:ext cx="15588491" cy="9708444"/>
              <a:chOff x="-6053494" y="-617788"/>
              <a:chExt cx="15588491" cy="9708444"/>
            </a:xfrm>
          </p:grpSpPr>
          <p:sp>
            <p:nvSpPr>
              <p:cNvPr id="142" name="Google Shape;142;p17"/>
              <p:cNvSpPr/>
              <p:nvPr/>
            </p:nvSpPr>
            <p:spPr>
              <a:xfrm rot="-7366220">
                <a:off x="-6155797" y="1995571"/>
                <a:ext cx="8661038" cy="4481727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 rot="-1976812">
                <a:off x="5394232" y="4081386"/>
                <a:ext cx="4036993" cy="1575392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144" name="Google Shape;144;p17"/>
            <p:cNvSpPr/>
            <p:nvPr/>
          </p:nvSpPr>
          <p:spPr>
            <a:xfrm rot="1138147">
              <a:off x="3014647" y="-4527863"/>
              <a:ext cx="9402564" cy="4865546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endParaRPr>
            </a:p>
          </p:txBody>
        </p:sp>
      </p:grp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2250753" y="2534896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2"/>
          </p:nvPr>
        </p:nvSpPr>
        <p:spPr>
          <a:xfrm>
            <a:off x="2250753" y="2984178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3"/>
          </p:nvPr>
        </p:nvSpPr>
        <p:spPr>
          <a:xfrm>
            <a:off x="2250750" y="1395324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2250750" y="1846088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5"/>
          </p:nvPr>
        </p:nvSpPr>
        <p:spPr>
          <a:xfrm>
            <a:off x="2250750" y="3674469"/>
            <a:ext cx="21117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6"/>
          </p:nvPr>
        </p:nvSpPr>
        <p:spPr>
          <a:xfrm>
            <a:off x="2250750" y="4122268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7"/>
          </p:nvPr>
        </p:nvSpPr>
        <p:spPr>
          <a:xfrm>
            <a:off x="5603553" y="2534896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8"/>
          </p:nvPr>
        </p:nvSpPr>
        <p:spPr>
          <a:xfrm>
            <a:off x="5603553" y="2984178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9"/>
          </p:nvPr>
        </p:nvSpPr>
        <p:spPr>
          <a:xfrm>
            <a:off x="5603550" y="1395324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13"/>
          </p:nvPr>
        </p:nvSpPr>
        <p:spPr>
          <a:xfrm>
            <a:off x="5603550" y="1846088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4"/>
          </p:nvPr>
        </p:nvSpPr>
        <p:spPr>
          <a:xfrm>
            <a:off x="5603550" y="3674469"/>
            <a:ext cx="21117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5"/>
          </p:nvPr>
        </p:nvSpPr>
        <p:spPr>
          <a:xfrm>
            <a:off x="5603550" y="4122268"/>
            <a:ext cx="21117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 text">
  <p:cSld name="CUSTOM_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8"/>
          <p:cNvGrpSpPr/>
          <p:nvPr/>
        </p:nvGrpSpPr>
        <p:grpSpPr>
          <a:xfrm>
            <a:off x="-4565036" y="-655516"/>
            <a:ext cx="6110893" cy="9378671"/>
            <a:chOff x="-4565036" y="-655516"/>
            <a:chExt cx="6110893" cy="9378671"/>
          </a:xfrm>
        </p:grpSpPr>
        <p:sp>
          <p:nvSpPr>
            <p:cNvPr id="161" name="Google Shape;161;p18"/>
            <p:cNvSpPr/>
            <p:nvPr/>
          </p:nvSpPr>
          <p:spPr>
            <a:xfrm rot="4713690">
              <a:off x="-5840505" y="1792751"/>
              <a:ext cx="8661832" cy="4482138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 rot="6383372" flipH="1">
              <a:off x="-2540644" y="2437758"/>
              <a:ext cx="4036620" cy="1575246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 idx="2" hasCustomPrompt="1"/>
          </p:nvPr>
        </p:nvSpPr>
        <p:spPr>
          <a:xfrm>
            <a:off x="2363000" y="1260400"/>
            <a:ext cx="8277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215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1"/>
          </p:nvPr>
        </p:nvSpPr>
        <p:spPr>
          <a:xfrm>
            <a:off x="2210588" y="1998972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3"/>
          </p:nvPr>
        </p:nvSpPr>
        <p:spPr>
          <a:xfrm>
            <a:off x="2210588" y="2301501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 idx="4" hasCustomPrompt="1"/>
          </p:nvPr>
        </p:nvSpPr>
        <p:spPr>
          <a:xfrm>
            <a:off x="2363000" y="3056775"/>
            <a:ext cx="8277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215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5"/>
          </p:nvPr>
        </p:nvSpPr>
        <p:spPr>
          <a:xfrm>
            <a:off x="2210588" y="3792779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6"/>
          </p:nvPr>
        </p:nvSpPr>
        <p:spPr>
          <a:xfrm>
            <a:off x="2210588" y="4095307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 idx="7" hasCustomPrompt="1"/>
          </p:nvPr>
        </p:nvSpPr>
        <p:spPr>
          <a:xfrm>
            <a:off x="5602575" y="3056775"/>
            <a:ext cx="8277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215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8"/>
          </p:nvPr>
        </p:nvSpPr>
        <p:spPr>
          <a:xfrm>
            <a:off x="5450163" y="3792779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9"/>
          </p:nvPr>
        </p:nvSpPr>
        <p:spPr>
          <a:xfrm>
            <a:off x="5450163" y="4095307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 idx="13" hasCustomPrompt="1"/>
          </p:nvPr>
        </p:nvSpPr>
        <p:spPr>
          <a:xfrm>
            <a:off x="5602591" y="1260400"/>
            <a:ext cx="827700" cy="604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215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14"/>
          </p:nvPr>
        </p:nvSpPr>
        <p:spPr>
          <a:xfrm>
            <a:off x="5450163" y="1998972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5"/>
          </p:nvPr>
        </p:nvSpPr>
        <p:spPr>
          <a:xfrm>
            <a:off x="5450163" y="2301501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 rot="-6935007">
            <a:off x="6806718" y="1764908"/>
            <a:ext cx="8661022" cy="4481719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 rot="-1349302" flipH="1">
            <a:off x="5265311" y="3462368"/>
            <a:ext cx="3892003" cy="1518811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0" name="Google Shape;180;p19"/>
          <p:cNvSpPr txBox="1">
            <a:spLocks noGrp="1"/>
          </p:cNvSpPr>
          <p:nvPr>
            <p:ph type="subTitle" idx="1"/>
          </p:nvPr>
        </p:nvSpPr>
        <p:spPr>
          <a:xfrm>
            <a:off x="4494475" y="1205293"/>
            <a:ext cx="3932400" cy="21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2"/>
          </p:nvPr>
        </p:nvSpPr>
        <p:spPr>
          <a:xfrm>
            <a:off x="4494475" y="3320297"/>
            <a:ext cx="39324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0"/>
          <p:cNvGrpSpPr/>
          <p:nvPr/>
        </p:nvGrpSpPr>
        <p:grpSpPr>
          <a:xfrm>
            <a:off x="-6308480" y="2452778"/>
            <a:ext cx="21492274" cy="7238802"/>
            <a:chOff x="-6308480" y="2452778"/>
            <a:chExt cx="21492274" cy="7238802"/>
          </a:xfrm>
        </p:grpSpPr>
        <p:grpSp>
          <p:nvGrpSpPr>
            <p:cNvPr id="186" name="Google Shape;186;p20"/>
            <p:cNvGrpSpPr/>
            <p:nvPr/>
          </p:nvGrpSpPr>
          <p:grpSpPr>
            <a:xfrm>
              <a:off x="-6308480" y="3328524"/>
              <a:ext cx="9302871" cy="6363056"/>
              <a:chOff x="-6308480" y="3328524"/>
              <a:chExt cx="9302871" cy="6363056"/>
            </a:xfrm>
          </p:grpSpPr>
          <p:sp>
            <p:nvSpPr>
              <p:cNvPr id="187" name="Google Shape;187;p20"/>
              <p:cNvSpPr/>
              <p:nvPr/>
            </p:nvSpPr>
            <p:spPr>
              <a:xfrm rot="10205878">
                <a:off x="-5987637" y="4498453"/>
                <a:ext cx="8661186" cy="4481803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 rot="1065874">
                <a:off x="-1260931" y="3906781"/>
                <a:ext cx="4036707" cy="1575280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189" name="Google Shape;189;p20"/>
            <p:cNvSpPr/>
            <p:nvPr/>
          </p:nvSpPr>
          <p:spPr>
            <a:xfrm rot="9727794">
              <a:off x="6043733" y="3673572"/>
              <a:ext cx="8661341" cy="4481884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5585063" y="2199589"/>
            <a:ext cx="9583054" cy="6757124"/>
            <a:chOff x="-5356463" y="2199589"/>
            <a:chExt cx="9583054" cy="6757124"/>
          </a:xfrm>
        </p:grpSpPr>
        <p:sp>
          <p:nvSpPr>
            <p:cNvPr id="17" name="Google Shape;17;p3"/>
            <p:cNvSpPr/>
            <p:nvPr/>
          </p:nvSpPr>
          <p:spPr>
            <a:xfrm rot="364987">
              <a:off x="-5143391" y="4028920"/>
              <a:ext cx="8660641" cy="4481522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chemeClr val="accent3"/>
                </a:solidFill>
                <a:latin typeface="Amiko"/>
                <a:ea typeface="Amiko"/>
                <a:cs typeface="Amiko"/>
                <a:sym typeface="Amiko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 rot="2085101">
              <a:off x="-302810" y="3308441"/>
              <a:ext cx="4431737" cy="1729436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pic>
        <p:nvPicPr>
          <p:cNvPr id="19" name="Google Shape;19;p3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7275" y="2738875"/>
            <a:ext cx="4512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860150" y="1110100"/>
            <a:ext cx="1432800" cy="1378500"/>
          </a:xfrm>
          <a:prstGeom prst="rect">
            <a:avLst/>
          </a:prstGeom>
          <a:solidFill>
            <a:schemeClr val="accent1"/>
          </a:solidFill>
          <a:ln w="762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17275" y="3658525"/>
            <a:ext cx="4512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/>
          <p:nvPr/>
        </p:nvSpPr>
        <p:spPr>
          <a:xfrm flipH="1">
            <a:off x="2952306" y="4504367"/>
            <a:ext cx="4431900" cy="1729500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93" name="Google Shape;193;p21"/>
          <p:cNvGrpSpPr/>
          <p:nvPr/>
        </p:nvGrpSpPr>
        <p:grpSpPr>
          <a:xfrm>
            <a:off x="-8404955" y="-1488046"/>
            <a:ext cx="21999171" cy="11168451"/>
            <a:chOff x="-8404955" y="-1488046"/>
            <a:chExt cx="21999171" cy="11168451"/>
          </a:xfrm>
        </p:grpSpPr>
        <p:sp>
          <p:nvSpPr>
            <p:cNvPr id="194" name="Google Shape;194;p21"/>
            <p:cNvSpPr/>
            <p:nvPr/>
          </p:nvSpPr>
          <p:spPr>
            <a:xfrm rot="-10205878" flipH="1">
              <a:off x="4612188" y="4487278"/>
              <a:ext cx="8661186" cy="448180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 rot="-10205878" flipH="1">
              <a:off x="-8084112" y="-776722"/>
              <a:ext cx="8661186" cy="448180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2"/>
          <p:cNvGrpSpPr/>
          <p:nvPr/>
        </p:nvGrpSpPr>
        <p:grpSpPr>
          <a:xfrm>
            <a:off x="-5871169" y="-5961023"/>
            <a:ext cx="18204700" cy="14792230"/>
            <a:chOff x="-5871169" y="-5961023"/>
            <a:chExt cx="18204700" cy="14792230"/>
          </a:xfrm>
        </p:grpSpPr>
        <p:grpSp>
          <p:nvGrpSpPr>
            <p:cNvPr id="200" name="Google Shape;200;p22"/>
            <p:cNvGrpSpPr/>
            <p:nvPr/>
          </p:nvGrpSpPr>
          <p:grpSpPr>
            <a:xfrm>
              <a:off x="-5871169" y="-877238"/>
              <a:ext cx="14918730" cy="9708444"/>
              <a:chOff x="-5871169" y="-877238"/>
              <a:chExt cx="14918730" cy="9708444"/>
            </a:xfrm>
          </p:grpSpPr>
          <p:sp>
            <p:nvSpPr>
              <p:cNvPr id="201" name="Google Shape;201;p22"/>
              <p:cNvSpPr/>
              <p:nvPr/>
            </p:nvSpPr>
            <p:spPr>
              <a:xfrm rot="-7366220">
                <a:off x="-5973472" y="1736121"/>
                <a:ext cx="8661038" cy="4481727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 rot="-810595">
                <a:off x="4882355" y="3817606"/>
                <a:ext cx="4037041" cy="1575411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203" name="Google Shape;203;p22"/>
            <p:cNvSpPr/>
            <p:nvPr/>
          </p:nvSpPr>
          <p:spPr>
            <a:xfrm rot="1138147">
              <a:off x="2395872" y="-4564813"/>
              <a:ext cx="9402564" cy="4865546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endParaRPr>
            </a:p>
          </p:txBody>
        </p:sp>
      </p:grp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3"/>
          <p:cNvGrpSpPr/>
          <p:nvPr/>
        </p:nvGrpSpPr>
        <p:grpSpPr>
          <a:xfrm>
            <a:off x="-5096413" y="-1092758"/>
            <a:ext cx="22344131" cy="10112154"/>
            <a:chOff x="-5096413" y="-1245158"/>
            <a:chExt cx="22344131" cy="10112154"/>
          </a:xfrm>
        </p:grpSpPr>
        <p:grpSp>
          <p:nvGrpSpPr>
            <p:cNvPr id="208" name="Google Shape;208;p23"/>
            <p:cNvGrpSpPr/>
            <p:nvPr/>
          </p:nvGrpSpPr>
          <p:grpSpPr>
            <a:xfrm>
              <a:off x="-5096413" y="2136352"/>
              <a:ext cx="9086786" cy="6730644"/>
              <a:chOff x="-5096413" y="2136352"/>
              <a:chExt cx="9086786" cy="6730644"/>
            </a:xfrm>
          </p:grpSpPr>
          <p:sp>
            <p:nvSpPr>
              <p:cNvPr id="209" name="Google Shape;209;p23"/>
              <p:cNvSpPr/>
              <p:nvPr/>
            </p:nvSpPr>
            <p:spPr>
              <a:xfrm rot="364987">
                <a:off x="-4883341" y="3939204"/>
                <a:ext cx="8660641" cy="4481522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600" b="1">
                  <a:solidFill>
                    <a:schemeClr val="accent3"/>
                  </a:solidFill>
                  <a:latin typeface="Amiko"/>
                  <a:ea typeface="Amiko"/>
                  <a:cs typeface="Amiko"/>
                  <a:sym typeface="Amiko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rot="2085101">
                <a:off x="-1093385" y="3245204"/>
                <a:ext cx="4431737" cy="1729436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211" name="Google Shape;211;p23"/>
            <p:cNvSpPr/>
            <p:nvPr/>
          </p:nvSpPr>
          <p:spPr>
            <a:xfrm rot="10228699" flipH="1">
              <a:off x="8275884" y="-559690"/>
              <a:ext cx="8660817" cy="448161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chemeClr val="accent3"/>
                </a:solidFill>
                <a:latin typeface="Amiko"/>
                <a:ea typeface="Amiko"/>
                <a:cs typeface="Amiko"/>
                <a:sym typeface="Amiko"/>
              </a:endParaRPr>
            </a:p>
          </p:txBody>
        </p:sp>
      </p:grpSp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4"/>
          <p:cNvGrpSpPr/>
          <p:nvPr/>
        </p:nvGrpSpPr>
        <p:grpSpPr>
          <a:xfrm>
            <a:off x="-3463092" y="318704"/>
            <a:ext cx="20889137" cy="9593626"/>
            <a:chOff x="-3463092" y="318704"/>
            <a:chExt cx="20889137" cy="9593626"/>
          </a:xfrm>
        </p:grpSpPr>
        <p:grpSp>
          <p:nvGrpSpPr>
            <p:cNvPr id="216" name="Google Shape;216;p24"/>
            <p:cNvGrpSpPr/>
            <p:nvPr/>
          </p:nvGrpSpPr>
          <p:grpSpPr>
            <a:xfrm>
              <a:off x="-3463092" y="4007879"/>
              <a:ext cx="14172098" cy="5904451"/>
              <a:chOff x="-3463092" y="4007879"/>
              <a:chExt cx="14172098" cy="5904451"/>
            </a:xfrm>
          </p:grpSpPr>
          <p:sp>
            <p:nvSpPr>
              <p:cNvPr id="217" name="Google Shape;217;p24"/>
              <p:cNvSpPr/>
              <p:nvPr/>
            </p:nvSpPr>
            <p:spPr>
              <a:xfrm rot="-10205878" flipH="1">
                <a:off x="-3142250" y="4719203"/>
                <a:ext cx="8661186" cy="4481803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flipH="1">
                <a:off x="6277106" y="4676392"/>
                <a:ext cx="4431900" cy="1729500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219" name="Google Shape;219;p24"/>
            <p:cNvSpPr/>
            <p:nvPr/>
          </p:nvSpPr>
          <p:spPr>
            <a:xfrm rot="-10205878" flipH="1">
              <a:off x="8444016" y="1030028"/>
              <a:ext cx="8661186" cy="448180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5"/>
          <p:cNvGrpSpPr/>
          <p:nvPr/>
        </p:nvGrpSpPr>
        <p:grpSpPr>
          <a:xfrm>
            <a:off x="-6766603" y="-22385"/>
            <a:ext cx="23509269" cy="9666259"/>
            <a:chOff x="-6766603" y="-22385"/>
            <a:chExt cx="23509269" cy="9666259"/>
          </a:xfrm>
        </p:grpSpPr>
        <p:sp>
          <p:nvSpPr>
            <p:cNvPr id="224" name="Google Shape;224;p25"/>
            <p:cNvSpPr/>
            <p:nvPr/>
          </p:nvSpPr>
          <p:spPr>
            <a:xfrm rot="10205878">
              <a:off x="7760638" y="2569853"/>
              <a:ext cx="8661186" cy="448180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 rot="7498961">
              <a:off x="-6778315" y="2569754"/>
              <a:ext cx="8661528" cy="4481981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6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6"/>
          <p:cNvGrpSpPr/>
          <p:nvPr/>
        </p:nvGrpSpPr>
        <p:grpSpPr>
          <a:xfrm>
            <a:off x="-5946525" y="-1740086"/>
            <a:ext cx="24212881" cy="12625126"/>
            <a:chOff x="-5946525" y="-1740086"/>
            <a:chExt cx="24212881" cy="12625126"/>
          </a:xfrm>
        </p:grpSpPr>
        <p:sp>
          <p:nvSpPr>
            <p:cNvPr id="230" name="Google Shape;230;p26"/>
            <p:cNvSpPr/>
            <p:nvPr/>
          </p:nvSpPr>
          <p:spPr>
            <a:xfrm rot="1138147">
              <a:off x="8328697" y="-343875"/>
              <a:ext cx="9402564" cy="4865546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endParaRPr>
            </a:p>
          </p:txBody>
        </p:sp>
        <p:grpSp>
          <p:nvGrpSpPr>
            <p:cNvPr id="231" name="Google Shape;231;p26"/>
            <p:cNvGrpSpPr/>
            <p:nvPr/>
          </p:nvGrpSpPr>
          <p:grpSpPr>
            <a:xfrm>
              <a:off x="-5946525" y="1161378"/>
              <a:ext cx="7506217" cy="9723662"/>
              <a:chOff x="-5946525" y="1161378"/>
              <a:chExt cx="7506217" cy="9723662"/>
            </a:xfrm>
          </p:grpSpPr>
          <p:sp>
            <p:nvSpPr>
              <p:cNvPr id="232" name="Google Shape;232;p26"/>
              <p:cNvSpPr/>
              <p:nvPr/>
            </p:nvSpPr>
            <p:spPr>
              <a:xfrm rot="6777955">
                <a:off x="-6524126" y="3782247"/>
                <a:ext cx="8661418" cy="4481924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 rot="4791060" flipH="1">
                <a:off x="-1908901" y="3173677"/>
                <a:ext cx="4036806" cy="1575319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</p:grp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_1_1_1_1_1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7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27"/>
          <p:cNvGrpSpPr/>
          <p:nvPr/>
        </p:nvGrpSpPr>
        <p:grpSpPr>
          <a:xfrm>
            <a:off x="-5946525" y="-6073137"/>
            <a:ext cx="17673506" cy="16958177"/>
            <a:chOff x="-5946525" y="-6073137"/>
            <a:chExt cx="17673506" cy="16958177"/>
          </a:xfrm>
        </p:grpSpPr>
        <p:sp>
          <p:nvSpPr>
            <p:cNvPr id="238" name="Google Shape;238;p27"/>
            <p:cNvSpPr/>
            <p:nvPr/>
          </p:nvSpPr>
          <p:spPr>
            <a:xfrm rot="1138147">
              <a:off x="1789322" y="-4676926"/>
              <a:ext cx="9402564" cy="4865546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239" name="Google Shape;239;p27"/>
            <p:cNvGrpSpPr/>
            <p:nvPr/>
          </p:nvGrpSpPr>
          <p:grpSpPr>
            <a:xfrm>
              <a:off x="-5946525" y="1161378"/>
              <a:ext cx="7506217" cy="9723662"/>
              <a:chOff x="-5946525" y="1161378"/>
              <a:chExt cx="7506217" cy="9723662"/>
            </a:xfrm>
          </p:grpSpPr>
          <p:sp>
            <p:nvSpPr>
              <p:cNvPr id="240" name="Google Shape;240;p27"/>
              <p:cNvSpPr/>
              <p:nvPr/>
            </p:nvSpPr>
            <p:spPr>
              <a:xfrm rot="6777955">
                <a:off x="-6524126" y="3782247"/>
                <a:ext cx="8661418" cy="4481924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 rot="4791060" flipH="1">
                <a:off x="-1908901" y="3173677"/>
                <a:ext cx="4036806" cy="1575319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</p:grp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8"/>
          <p:cNvGrpSpPr/>
          <p:nvPr/>
        </p:nvGrpSpPr>
        <p:grpSpPr>
          <a:xfrm>
            <a:off x="-6427978" y="1022818"/>
            <a:ext cx="23571581" cy="11084430"/>
            <a:chOff x="-6427978" y="1022818"/>
            <a:chExt cx="23571581" cy="11084430"/>
          </a:xfrm>
        </p:grpSpPr>
        <p:grpSp>
          <p:nvGrpSpPr>
            <p:cNvPr id="246" name="Google Shape;246;p28"/>
            <p:cNvGrpSpPr/>
            <p:nvPr/>
          </p:nvGrpSpPr>
          <p:grpSpPr>
            <a:xfrm>
              <a:off x="-6427978" y="1022818"/>
              <a:ext cx="8638104" cy="11084430"/>
              <a:chOff x="-6048553" y="1304968"/>
              <a:chExt cx="8638104" cy="11084430"/>
            </a:xfrm>
          </p:grpSpPr>
          <p:sp>
            <p:nvSpPr>
              <p:cNvPr id="247" name="Google Shape;247;p28"/>
              <p:cNvSpPr/>
              <p:nvPr/>
            </p:nvSpPr>
            <p:spPr>
              <a:xfrm rot="7498961">
                <a:off x="-6060265" y="5315279"/>
                <a:ext cx="8661528" cy="4481981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 rot="6383372" flipH="1">
                <a:off x="-1886048" y="2675883"/>
                <a:ext cx="4036620" cy="1575246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249" name="Google Shape;249;p28"/>
            <p:cNvSpPr/>
            <p:nvPr/>
          </p:nvSpPr>
          <p:spPr>
            <a:xfrm rot="10205878">
              <a:off x="8161575" y="1846103"/>
              <a:ext cx="8661186" cy="448180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ubTitle" idx="1"/>
          </p:nvPr>
        </p:nvSpPr>
        <p:spPr>
          <a:xfrm>
            <a:off x="1782450" y="1259150"/>
            <a:ext cx="55791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9"/>
          <p:cNvGrpSpPr/>
          <p:nvPr/>
        </p:nvGrpSpPr>
        <p:grpSpPr>
          <a:xfrm>
            <a:off x="3" y="-2839340"/>
            <a:ext cx="15396187" cy="12454910"/>
            <a:chOff x="3" y="-2839340"/>
            <a:chExt cx="15396187" cy="12454910"/>
          </a:xfrm>
        </p:grpSpPr>
        <p:grpSp>
          <p:nvGrpSpPr>
            <p:cNvPr id="255" name="Google Shape;255;p29"/>
            <p:cNvGrpSpPr/>
            <p:nvPr/>
          </p:nvGrpSpPr>
          <p:grpSpPr>
            <a:xfrm>
              <a:off x="3" y="-2839340"/>
              <a:ext cx="15396187" cy="12454910"/>
              <a:chOff x="3" y="-2839340"/>
              <a:chExt cx="15396187" cy="12454910"/>
            </a:xfrm>
          </p:grpSpPr>
          <p:sp>
            <p:nvSpPr>
              <p:cNvPr id="256" name="Google Shape;256;p29"/>
              <p:cNvSpPr/>
              <p:nvPr/>
            </p:nvSpPr>
            <p:spPr>
              <a:xfrm rot="9811014">
                <a:off x="6277170" y="-1702704"/>
                <a:ext cx="8661176" cy="4481798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 rot="345755">
                <a:off x="203124" y="4710155"/>
                <a:ext cx="8661391" cy="4481909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29"/>
            <p:cNvSpPr/>
            <p:nvPr/>
          </p:nvSpPr>
          <p:spPr>
            <a:xfrm rot="-6383372">
              <a:off x="7345289" y="4543883"/>
              <a:ext cx="4036620" cy="1575246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3594600" cy="12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ubTitle" idx="1"/>
          </p:nvPr>
        </p:nvSpPr>
        <p:spPr>
          <a:xfrm>
            <a:off x="717275" y="1553000"/>
            <a:ext cx="3594600" cy="12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713100" y="3680000"/>
            <a:ext cx="353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0"/>
          <p:cNvGrpSpPr/>
          <p:nvPr/>
        </p:nvGrpSpPr>
        <p:grpSpPr>
          <a:xfrm>
            <a:off x="-1111550" y="-934762"/>
            <a:ext cx="11463513" cy="7013028"/>
            <a:chOff x="-1111550" y="-934762"/>
            <a:chExt cx="11463513" cy="7013028"/>
          </a:xfrm>
        </p:grpSpPr>
        <p:sp>
          <p:nvSpPr>
            <p:cNvPr id="265" name="Google Shape;265;p30"/>
            <p:cNvSpPr/>
            <p:nvPr/>
          </p:nvSpPr>
          <p:spPr>
            <a:xfrm rot="-471417">
              <a:off x="-780238" y="-222753"/>
              <a:ext cx="10800887" cy="5589010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 rot="10515038" flipH="1">
              <a:off x="-1033238" y="-481122"/>
              <a:ext cx="4432049" cy="1729558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67" name="Google Shape;267;p30"/>
            <p:cNvSpPr/>
            <p:nvPr/>
          </p:nvSpPr>
          <p:spPr>
            <a:xfrm flipH="1">
              <a:off x="4965656" y="4348742"/>
              <a:ext cx="4431900" cy="1729500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4"/>
          <p:cNvGrpSpPr/>
          <p:nvPr/>
        </p:nvGrpSpPr>
        <p:grpSpPr>
          <a:xfrm>
            <a:off x="-6931428" y="-3000408"/>
            <a:ext cx="24338981" cy="13111694"/>
            <a:chOff x="-6931428" y="-3000408"/>
            <a:chExt cx="24338981" cy="13111694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-6931428" y="-124970"/>
              <a:ext cx="8638104" cy="10236255"/>
              <a:chOff x="-6931428" y="-124970"/>
              <a:chExt cx="8638104" cy="10236255"/>
            </a:xfrm>
          </p:grpSpPr>
          <p:sp>
            <p:nvSpPr>
              <p:cNvPr id="27" name="Google Shape;27;p4"/>
              <p:cNvSpPr/>
              <p:nvPr/>
            </p:nvSpPr>
            <p:spPr>
              <a:xfrm rot="7498961">
                <a:off x="-6943140" y="3037166"/>
                <a:ext cx="8661528" cy="4481981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 rot="6383372" flipH="1">
                <a:off x="-2464898" y="1245945"/>
                <a:ext cx="4036620" cy="1575246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29" name="Google Shape;29;p4"/>
            <p:cNvSpPr/>
            <p:nvPr/>
          </p:nvSpPr>
          <p:spPr>
            <a:xfrm rot="10205878">
              <a:off x="8425525" y="-2289085"/>
              <a:ext cx="8661186" cy="448180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17275" y="1158726"/>
            <a:ext cx="7709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1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31"/>
          <p:cNvGrpSpPr/>
          <p:nvPr/>
        </p:nvGrpSpPr>
        <p:grpSpPr>
          <a:xfrm flipH="1">
            <a:off x="-3321589" y="-2460370"/>
            <a:ext cx="17670832" cy="11336448"/>
            <a:chOff x="-5074189" y="-2460370"/>
            <a:chExt cx="17670832" cy="11336448"/>
          </a:xfrm>
        </p:grpSpPr>
        <p:sp>
          <p:nvSpPr>
            <p:cNvPr id="271" name="Google Shape;271;p31"/>
            <p:cNvSpPr/>
            <p:nvPr/>
          </p:nvSpPr>
          <p:spPr>
            <a:xfrm rot="9664968">
              <a:off x="-4581599" y="-1177449"/>
              <a:ext cx="8660999" cy="4481707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 rot="10556082">
              <a:off x="3787723" y="4093029"/>
              <a:ext cx="8660956" cy="4481685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 rot="1065874">
              <a:off x="86394" y="3609781"/>
              <a:ext cx="4036707" cy="1575280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74" name="Google Shape;274;p31"/>
          <p:cNvSpPr/>
          <p:nvPr/>
        </p:nvSpPr>
        <p:spPr>
          <a:xfrm rot="10800000" flipH="1">
            <a:off x="884754" y="-524293"/>
            <a:ext cx="4036575" cy="1575229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5"/>
          <p:cNvGrpSpPr/>
          <p:nvPr/>
        </p:nvGrpSpPr>
        <p:grpSpPr>
          <a:xfrm>
            <a:off x="-5503725" y="-1847646"/>
            <a:ext cx="22623890" cy="12761261"/>
            <a:chOff x="-5503725" y="-1847646"/>
            <a:chExt cx="22623890" cy="12761261"/>
          </a:xfrm>
        </p:grpSpPr>
        <p:grpSp>
          <p:nvGrpSpPr>
            <p:cNvPr id="35" name="Google Shape;35;p5"/>
            <p:cNvGrpSpPr/>
            <p:nvPr/>
          </p:nvGrpSpPr>
          <p:grpSpPr>
            <a:xfrm>
              <a:off x="-5503725" y="240965"/>
              <a:ext cx="7506217" cy="10672650"/>
              <a:chOff x="-5146425" y="240965"/>
              <a:chExt cx="7506217" cy="10672650"/>
            </a:xfrm>
          </p:grpSpPr>
          <p:sp>
            <p:nvSpPr>
              <p:cNvPr id="36" name="Google Shape;36;p5"/>
              <p:cNvSpPr/>
              <p:nvPr/>
            </p:nvSpPr>
            <p:spPr>
              <a:xfrm rot="6777955">
                <a:off x="-5724026" y="3810822"/>
                <a:ext cx="8661418" cy="4481924"/>
              </a:xfrm>
              <a:custGeom>
                <a:avLst/>
                <a:gdLst/>
                <a:ahLst/>
                <a:cxnLst/>
                <a:rect l="l" t="t" r="r" b="b"/>
                <a:pathLst>
                  <a:path w="287254" h="148642" extrusionOk="0">
                    <a:moveTo>
                      <a:pt x="143627" y="0"/>
                    </a:moveTo>
                    <a:cubicBezTo>
                      <a:pt x="147479" y="0"/>
                      <a:pt x="151238" y="3136"/>
                      <a:pt x="155008" y="3277"/>
                    </a:cubicBezTo>
                    <a:cubicBezTo>
                      <a:pt x="158860" y="3429"/>
                      <a:pt x="162841" y="622"/>
                      <a:pt x="166588" y="928"/>
                    </a:cubicBezTo>
                    <a:cubicBezTo>
                      <a:pt x="170429" y="1245"/>
                      <a:pt x="173952" y="4674"/>
                      <a:pt x="177687" y="5144"/>
                    </a:cubicBezTo>
                    <a:cubicBezTo>
                      <a:pt x="181527" y="5626"/>
                      <a:pt x="185709" y="3159"/>
                      <a:pt x="189420" y="3805"/>
                    </a:cubicBezTo>
                    <a:cubicBezTo>
                      <a:pt x="193237" y="4451"/>
                      <a:pt x="196455" y="8186"/>
                      <a:pt x="200131" y="8996"/>
                    </a:cubicBezTo>
                    <a:cubicBezTo>
                      <a:pt x="203925" y="9830"/>
                      <a:pt x="208305" y="7787"/>
                      <a:pt x="211923" y="8785"/>
                    </a:cubicBezTo>
                    <a:cubicBezTo>
                      <a:pt x="215693" y="9830"/>
                      <a:pt x="218547" y="13882"/>
                      <a:pt x="222106" y="15080"/>
                    </a:cubicBezTo>
                    <a:cubicBezTo>
                      <a:pt x="225829" y="16337"/>
                      <a:pt x="230386" y="14810"/>
                      <a:pt x="233850" y="16231"/>
                    </a:cubicBezTo>
                    <a:cubicBezTo>
                      <a:pt x="237503" y="17735"/>
                      <a:pt x="239864" y="22127"/>
                      <a:pt x="243211" y="23795"/>
                    </a:cubicBezTo>
                    <a:cubicBezTo>
                      <a:pt x="246770" y="25580"/>
                      <a:pt x="251491" y="24770"/>
                      <a:pt x="254674" y="26731"/>
                    </a:cubicBezTo>
                    <a:cubicBezTo>
                      <a:pt x="258091" y="28845"/>
                      <a:pt x="259689" y="33602"/>
                      <a:pt x="262637" y="35904"/>
                    </a:cubicBezTo>
                    <a:cubicBezTo>
                      <a:pt x="265831" y="38405"/>
                      <a:pt x="270623" y="38711"/>
                      <a:pt x="273207" y="41424"/>
                    </a:cubicBezTo>
                    <a:cubicBezTo>
                      <a:pt x="276037" y="44395"/>
                      <a:pt x="276284" y="49410"/>
                      <a:pt x="278316" y="52593"/>
                    </a:cubicBezTo>
                    <a:cubicBezTo>
                      <a:pt x="280536" y="56069"/>
                      <a:pt x="284834" y="58312"/>
                      <a:pt x="286009" y="61989"/>
                    </a:cubicBezTo>
                    <a:cubicBezTo>
                      <a:pt x="287254" y="65841"/>
                      <a:pt x="285081" y="70292"/>
                      <a:pt x="285081" y="74321"/>
                    </a:cubicBezTo>
                    <a:cubicBezTo>
                      <a:pt x="285081" y="78349"/>
                      <a:pt x="287254" y="82800"/>
                      <a:pt x="286009" y="86652"/>
                    </a:cubicBezTo>
                    <a:cubicBezTo>
                      <a:pt x="284834" y="90329"/>
                      <a:pt x="280536" y="92584"/>
                      <a:pt x="278316" y="96048"/>
                    </a:cubicBezTo>
                    <a:cubicBezTo>
                      <a:pt x="276284" y="99231"/>
                      <a:pt x="276037" y="104246"/>
                      <a:pt x="273195" y="107217"/>
                    </a:cubicBezTo>
                    <a:cubicBezTo>
                      <a:pt x="270611" y="109930"/>
                      <a:pt x="265831" y="110236"/>
                      <a:pt x="262625" y="112737"/>
                    </a:cubicBezTo>
                    <a:cubicBezTo>
                      <a:pt x="259689" y="115039"/>
                      <a:pt x="258091" y="119784"/>
                      <a:pt x="254674" y="121910"/>
                    </a:cubicBezTo>
                    <a:cubicBezTo>
                      <a:pt x="251491" y="123860"/>
                      <a:pt x="246770" y="123049"/>
                      <a:pt x="243211" y="124846"/>
                    </a:cubicBezTo>
                    <a:cubicBezTo>
                      <a:pt x="239864" y="126514"/>
                      <a:pt x="237503" y="130907"/>
                      <a:pt x="233850" y="132410"/>
                    </a:cubicBezTo>
                    <a:cubicBezTo>
                      <a:pt x="230386" y="133831"/>
                      <a:pt x="225817" y="132304"/>
                      <a:pt x="222106" y="133561"/>
                    </a:cubicBezTo>
                    <a:cubicBezTo>
                      <a:pt x="218547" y="134771"/>
                      <a:pt x="215693" y="138811"/>
                      <a:pt x="211923" y="139856"/>
                    </a:cubicBezTo>
                    <a:cubicBezTo>
                      <a:pt x="208305" y="140854"/>
                      <a:pt x="203925" y="138811"/>
                      <a:pt x="200131" y="139645"/>
                    </a:cubicBezTo>
                    <a:cubicBezTo>
                      <a:pt x="196455" y="140455"/>
                      <a:pt x="193237" y="144190"/>
                      <a:pt x="189420" y="144847"/>
                    </a:cubicBezTo>
                    <a:cubicBezTo>
                      <a:pt x="185709" y="145482"/>
                      <a:pt x="181527" y="143015"/>
                      <a:pt x="177687" y="143497"/>
                    </a:cubicBezTo>
                    <a:cubicBezTo>
                      <a:pt x="173952" y="143967"/>
                      <a:pt x="170429" y="147396"/>
                      <a:pt x="166588" y="147713"/>
                    </a:cubicBezTo>
                    <a:cubicBezTo>
                      <a:pt x="162830" y="148019"/>
                      <a:pt x="158848" y="145212"/>
                      <a:pt x="154996" y="145364"/>
                    </a:cubicBezTo>
                    <a:cubicBezTo>
                      <a:pt x="151226" y="145517"/>
                      <a:pt x="147468" y="148641"/>
                      <a:pt x="143615" y="148641"/>
                    </a:cubicBezTo>
                    <a:cubicBezTo>
                      <a:pt x="139775" y="148641"/>
                      <a:pt x="136016" y="145505"/>
                      <a:pt x="132235" y="145364"/>
                    </a:cubicBezTo>
                    <a:cubicBezTo>
                      <a:pt x="128394" y="145212"/>
                      <a:pt x="124413" y="148019"/>
                      <a:pt x="120654" y="147713"/>
                    </a:cubicBezTo>
                    <a:cubicBezTo>
                      <a:pt x="116814" y="147396"/>
                      <a:pt x="113290" y="143967"/>
                      <a:pt x="109555" y="143497"/>
                    </a:cubicBezTo>
                    <a:cubicBezTo>
                      <a:pt x="105715" y="143015"/>
                      <a:pt x="101534" y="145482"/>
                      <a:pt x="97822" y="144847"/>
                    </a:cubicBezTo>
                    <a:cubicBezTo>
                      <a:pt x="94005" y="144190"/>
                      <a:pt x="90776" y="140455"/>
                      <a:pt x="87111" y="139645"/>
                    </a:cubicBezTo>
                    <a:cubicBezTo>
                      <a:pt x="83306" y="138811"/>
                      <a:pt x="78937" y="140854"/>
                      <a:pt x="75320" y="139856"/>
                    </a:cubicBezTo>
                    <a:cubicBezTo>
                      <a:pt x="71549" y="138811"/>
                      <a:pt x="68695" y="134771"/>
                      <a:pt x="65137" y="133561"/>
                    </a:cubicBezTo>
                    <a:cubicBezTo>
                      <a:pt x="61414" y="132304"/>
                      <a:pt x="56857" y="133831"/>
                      <a:pt x="53392" y="132410"/>
                    </a:cubicBezTo>
                    <a:cubicBezTo>
                      <a:pt x="49739" y="130907"/>
                      <a:pt x="47379" y="126514"/>
                      <a:pt x="44031" y="124846"/>
                    </a:cubicBezTo>
                    <a:cubicBezTo>
                      <a:pt x="40473" y="123061"/>
                      <a:pt x="35740" y="123871"/>
                      <a:pt x="32569" y="121910"/>
                    </a:cubicBezTo>
                    <a:cubicBezTo>
                      <a:pt x="29151" y="119808"/>
                      <a:pt x="27554" y="115051"/>
                      <a:pt x="24617" y="112749"/>
                    </a:cubicBezTo>
                    <a:cubicBezTo>
                      <a:pt x="21411" y="110248"/>
                      <a:pt x="16631" y="109942"/>
                      <a:pt x="14047" y="107229"/>
                    </a:cubicBezTo>
                    <a:cubicBezTo>
                      <a:pt x="11205" y="104258"/>
                      <a:pt x="10970" y="99243"/>
                      <a:pt x="8926" y="96060"/>
                    </a:cubicBezTo>
                    <a:cubicBezTo>
                      <a:pt x="6707" y="92584"/>
                      <a:pt x="2420" y="90340"/>
                      <a:pt x="1234" y="86664"/>
                    </a:cubicBezTo>
                    <a:cubicBezTo>
                      <a:pt x="0" y="82812"/>
                      <a:pt x="2161" y="78361"/>
                      <a:pt x="2161" y="74332"/>
                    </a:cubicBezTo>
                    <a:cubicBezTo>
                      <a:pt x="2161" y="70304"/>
                      <a:pt x="0" y="65853"/>
                      <a:pt x="1234" y="62000"/>
                    </a:cubicBezTo>
                    <a:cubicBezTo>
                      <a:pt x="2408" y="58324"/>
                      <a:pt x="6718" y="56069"/>
                      <a:pt x="8926" y="52605"/>
                    </a:cubicBezTo>
                    <a:cubicBezTo>
                      <a:pt x="10958" y="49410"/>
                      <a:pt x="11205" y="44383"/>
                      <a:pt x="14047" y="41412"/>
                    </a:cubicBezTo>
                    <a:cubicBezTo>
                      <a:pt x="16631" y="38711"/>
                      <a:pt x="21411" y="38405"/>
                      <a:pt x="24617" y="35904"/>
                    </a:cubicBezTo>
                    <a:cubicBezTo>
                      <a:pt x="27554" y="33590"/>
                      <a:pt x="29151" y="28857"/>
                      <a:pt x="32569" y="26731"/>
                    </a:cubicBezTo>
                    <a:cubicBezTo>
                      <a:pt x="35751" y="24770"/>
                      <a:pt x="40473" y="25580"/>
                      <a:pt x="44031" y="23795"/>
                    </a:cubicBezTo>
                    <a:cubicBezTo>
                      <a:pt x="47379" y="22115"/>
                      <a:pt x="49739" y="17723"/>
                      <a:pt x="53392" y="16231"/>
                    </a:cubicBezTo>
                    <a:cubicBezTo>
                      <a:pt x="56857" y="14810"/>
                      <a:pt x="61425" y="16337"/>
                      <a:pt x="65137" y="15080"/>
                    </a:cubicBezTo>
                    <a:cubicBezTo>
                      <a:pt x="68695" y="13882"/>
                      <a:pt x="71549" y="9830"/>
                      <a:pt x="75308" y="8785"/>
                    </a:cubicBezTo>
                    <a:cubicBezTo>
                      <a:pt x="78937" y="7787"/>
                      <a:pt x="83306" y="9842"/>
                      <a:pt x="87111" y="8996"/>
                    </a:cubicBezTo>
                    <a:cubicBezTo>
                      <a:pt x="90776" y="8186"/>
                      <a:pt x="94005" y="4451"/>
                      <a:pt x="97822" y="3805"/>
                    </a:cubicBezTo>
                    <a:cubicBezTo>
                      <a:pt x="101534" y="3159"/>
                      <a:pt x="105715" y="5626"/>
                      <a:pt x="109555" y="5144"/>
                    </a:cubicBezTo>
                    <a:cubicBezTo>
                      <a:pt x="113290" y="4674"/>
                      <a:pt x="116814" y="1245"/>
                      <a:pt x="120654" y="928"/>
                    </a:cubicBezTo>
                    <a:cubicBezTo>
                      <a:pt x="124413" y="622"/>
                      <a:pt x="128382" y="3429"/>
                      <a:pt x="132235" y="3277"/>
                    </a:cubicBezTo>
                    <a:cubicBezTo>
                      <a:pt x="136016" y="3124"/>
                      <a:pt x="139775" y="0"/>
                      <a:pt x="1436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 rot="5033592">
                <a:off x="-1392152" y="1544071"/>
                <a:ext cx="4036880" cy="1575348"/>
              </a:xfrm>
              <a:custGeom>
                <a:avLst/>
                <a:gdLst/>
                <a:ahLst/>
                <a:cxnLst/>
                <a:rect l="l" t="t" r="r" b="b"/>
                <a:pathLst>
                  <a:path w="177276" h="69180" extrusionOk="0">
                    <a:moveTo>
                      <a:pt x="0" y="66416"/>
                    </a:moveTo>
                    <a:cubicBezTo>
                      <a:pt x="62246" y="76783"/>
                      <a:pt x="149078" y="56452"/>
                      <a:pt x="177276" y="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38" name="Google Shape;38;p5"/>
            <p:cNvSpPr/>
            <p:nvPr/>
          </p:nvSpPr>
          <p:spPr>
            <a:xfrm rot="10205878">
              <a:off x="8138138" y="-1136322"/>
              <a:ext cx="8661186" cy="448180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2002500" y="2715025"/>
            <a:ext cx="26355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5039425" y="2715025"/>
            <a:ext cx="26355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2002488" y="2364450"/>
            <a:ext cx="26355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5039413" y="2364450"/>
            <a:ext cx="26355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50" b="1">
                <a:solidFill>
                  <a:schemeClr val="accent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-7289039" y="1400680"/>
            <a:ext cx="22944891" cy="7852348"/>
            <a:chOff x="-7289039" y="1400680"/>
            <a:chExt cx="22944891" cy="7852348"/>
          </a:xfrm>
        </p:grpSpPr>
        <p:sp>
          <p:nvSpPr>
            <p:cNvPr id="47" name="Google Shape;47;p6"/>
            <p:cNvSpPr/>
            <p:nvPr/>
          </p:nvSpPr>
          <p:spPr>
            <a:xfrm rot="9664968">
              <a:off x="-6796449" y="2683601"/>
              <a:ext cx="8660999" cy="4481707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9945173">
              <a:off x="6576924" y="3774707"/>
              <a:ext cx="8660653" cy="4481528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/>
          <p:nvPr/>
        </p:nvSpPr>
        <p:spPr>
          <a:xfrm rot="-9212854">
            <a:off x="-5558495" y="3634327"/>
            <a:ext cx="8660410" cy="4481402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3300000" cy="23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17275" y="2824200"/>
            <a:ext cx="3300000" cy="14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374625" y="538200"/>
            <a:ext cx="4052400" cy="4052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 rot="471417" flipH="1">
            <a:off x="-842117" y="234434"/>
            <a:ext cx="10800887" cy="5589010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047300" y="1296226"/>
            <a:ext cx="5566800" cy="24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9"/>
          <p:cNvGrpSpPr/>
          <p:nvPr/>
        </p:nvGrpSpPr>
        <p:grpSpPr>
          <a:xfrm>
            <a:off x="-1111550" y="-934762"/>
            <a:ext cx="11463513" cy="7013028"/>
            <a:chOff x="-1111550" y="-934762"/>
            <a:chExt cx="11463513" cy="7013028"/>
          </a:xfrm>
        </p:grpSpPr>
        <p:sp>
          <p:nvSpPr>
            <p:cNvPr id="63" name="Google Shape;63;p9"/>
            <p:cNvSpPr/>
            <p:nvPr/>
          </p:nvSpPr>
          <p:spPr>
            <a:xfrm rot="471417" flipH="1">
              <a:off x="-780238" y="-222753"/>
              <a:ext cx="10800887" cy="5589010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10515038" flipH="1">
              <a:off x="262162" y="-481122"/>
              <a:ext cx="4432049" cy="1729558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5" name="Google Shape;65;p9"/>
            <p:cNvSpPr/>
            <p:nvPr/>
          </p:nvSpPr>
          <p:spPr>
            <a:xfrm flipH="1">
              <a:off x="4965656" y="4348742"/>
              <a:ext cx="4431900" cy="1729500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4219800" y="1347500"/>
            <a:ext cx="4217700" cy="9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45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4219800" y="2333950"/>
            <a:ext cx="42177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54062" y="-43377"/>
            <a:ext cx="9252125" cy="525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0"/>
          <p:cNvGrpSpPr/>
          <p:nvPr/>
        </p:nvGrpSpPr>
        <p:grpSpPr>
          <a:xfrm>
            <a:off x="-112350" y="-4373092"/>
            <a:ext cx="12043693" cy="13244533"/>
            <a:chOff x="-112350" y="-4373092"/>
            <a:chExt cx="12043693" cy="13244533"/>
          </a:xfrm>
        </p:grpSpPr>
        <p:sp>
          <p:nvSpPr>
            <p:cNvPr id="71" name="Google Shape;71;p10"/>
            <p:cNvSpPr/>
            <p:nvPr/>
          </p:nvSpPr>
          <p:spPr>
            <a:xfrm>
              <a:off x="-112350" y="3988250"/>
              <a:ext cx="4431900" cy="1729500"/>
            </a:xfrm>
            <a:custGeom>
              <a:avLst/>
              <a:gdLst/>
              <a:ahLst/>
              <a:cxnLst/>
              <a:rect l="l" t="t" r="r" b="b"/>
              <a:pathLst>
                <a:path w="177276" h="69180" extrusionOk="0">
                  <a:moveTo>
                    <a:pt x="0" y="66416"/>
                  </a:moveTo>
                  <a:cubicBezTo>
                    <a:pt x="62246" y="76783"/>
                    <a:pt x="149078" y="56452"/>
                    <a:pt x="17727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2" name="Google Shape;72;p10"/>
            <p:cNvSpPr/>
            <p:nvPr/>
          </p:nvSpPr>
          <p:spPr>
            <a:xfrm rot="364987">
              <a:off x="1415309" y="-3926821"/>
              <a:ext cx="8660641" cy="4481522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0"/>
            <p:cNvSpPr/>
            <p:nvPr/>
          </p:nvSpPr>
          <p:spPr>
            <a:xfrm rot="10228699" flipH="1">
              <a:off x="2959509" y="3704360"/>
              <a:ext cx="8660817" cy="4481613"/>
            </a:xfrm>
            <a:custGeom>
              <a:avLst/>
              <a:gdLst/>
              <a:ahLst/>
              <a:cxnLst/>
              <a:rect l="l" t="t" r="r" b="b"/>
              <a:pathLst>
                <a:path w="287254" h="148642" extrusionOk="0">
                  <a:moveTo>
                    <a:pt x="143627" y="0"/>
                  </a:moveTo>
                  <a:cubicBezTo>
                    <a:pt x="147479" y="0"/>
                    <a:pt x="151238" y="3136"/>
                    <a:pt x="155008" y="3277"/>
                  </a:cubicBezTo>
                  <a:cubicBezTo>
                    <a:pt x="158860" y="3429"/>
                    <a:pt x="162841" y="622"/>
                    <a:pt x="166588" y="928"/>
                  </a:cubicBezTo>
                  <a:cubicBezTo>
                    <a:pt x="170429" y="1245"/>
                    <a:pt x="173952" y="4674"/>
                    <a:pt x="177687" y="5144"/>
                  </a:cubicBezTo>
                  <a:cubicBezTo>
                    <a:pt x="181527" y="5626"/>
                    <a:pt x="185709" y="3159"/>
                    <a:pt x="189420" y="3805"/>
                  </a:cubicBezTo>
                  <a:cubicBezTo>
                    <a:pt x="193237" y="4451"/>
                    <a:pt x="196455" y="8186"/>
                    <a:pt x="200131" y="8996"/>
                  </a:cubicBezTo>
                  <a:cubicBezTo>
                    <a:pt x="203925" y="9830"/>
                    <a:pt x="208305" y="7787"/>
                    <a:pt x="211923" y="8785"/>
                  </a:cubicBezTo>
                  <a:cubicBezTo>
                    <a:pt x="215693" y="9830"/>
                    <a:pt x="218547" y="13882"/>
                    <a:pt x="222106" y="15080"/>
                  </a:cubicBezTo>
                  <a:cubicBezTo>
                    <a:pt x="225829" y="16337"/>
                    <a:pt x="230386" y="14810"/>
                    <a:pt x="233850" y="16231"/>
                  </a:cubicBezTo>
                  <a:cubicBezTo>
                    <a:pt x="237503" y="17735"/>
                    <a:pt x="239864" y="22127"/>
                    <a:pt x="243211" y="23795"/>
                  </a:cubicBezTo>
                  <a:cubicBezTo>
                    <a:pt x="246770" y="25580"/>
                    <a:pt x="251491" y="24770"/>
                    <a:pt x="254674" y="26731"/>
                  </a:cubicBezTo>
                  <a:cubicBezTo>
                    <a:pt x="258091" y="28845"/>
                    <a:pt x="259689" y="33602"/>
                    <a:pt x="262637" y="35904"/>
                  </a:cubicBezTo>
                  <a:cubicBezTo>
                    <a:pt x="265831" y="38405"/>
                    <a:pt x="270623" y="38711"/>
                    <a:pt x="273207" y="41424"/>
                  </a:cubicBezTo>
                  <a:cubicBezTo>
                    <a:pt x="276037" y="44395"/>
                    <a:pt x="276284" y="49410"/>
                    <a:pt x="278316" y="52593"/>
                  </a:cubicBezTo>
                  <a:cubicBezTo>
                    <a:pt x="280536" y="56069"/>
                    <a:pt x="284834" y="58312"/>
                    <a:pt x="286009" y="61989"/>
                  </a:cubicBezTo>
                  <a:cubicBezTo>
                    <a:pt x="287254" y="65841"/>
                    <a:pt x="285081" y="70292"/>
                    <a:pt x="285081" y="74321"/>
                  </a:cubicBezTo>
                  <a:cubicBezTo>
                    <a:pt x="285081" y="78349"/>
                    <a:pt x="287254" y="82800"/>
                    <a:pt x="286009" y="86652"/>
                  </a:cubicBezTo>
                  <a:cubicBezTo>
                    <a:pt x="284834" y="90329"/>
                    <a:pt x="280536" y="92584"/>
                    <a:pt x="278316" y="96048"/>
                  </a:cubicBezTo>
                  <a:cubicBezTo>
                    <a:pt x="276284" y="99231"/>
                    <a:pt x="276037" y="104246"/>
                    <a:pt x="273195" y="107217"/>
                  </a:cubicBezTo>
                  <a:cubicBezTo>
                    <a:pt x="270611" y="109930"/>
                    <a:pt x="265831" y="110236"/>
                    <a:pt x="262625" y="112737"/>
                  </a:cubicBezTo>
                  <a:cubicBezTo>
                    <a:pt x="259689" y="115039"/>
                    <a:pt x="258091" y="119784"/>
                    <a:pt x="254674" y="121910"/>
                  </a:cubicBezTo>
                  <a:cubicBezTo>
                    <a:pt x="251491" y="123860"/>
                    <a:pt x="246770" y="123049"/>
                    <a:pt x="243211" y="124846"/>
                  </a:cubicBezTo>
                  <a:cubicBezTo>
                    <a:pt x="239864" y="126514"/>
                    <a:pt x="237503" y="130907"/>
                    <a:pt x="233850" y="132410"/>
                  </a:cubicBezTo>
                  <a:cubicBezTo>
                    <a:pt x="230386" y="133831"/>
                    <a:pt x="225817" y="132304"/>
                    <a:pt x="222106" y="133561"/>
                  </a:cubicBezTo>
                  <a:cubicBezTo>
                    <a:pt x="218547" y="134771"/>
                    <a:pt x="215693" y="138811"/>
                    <a:pt x="211923" y="139856"/>
                  </a:cubicBezTo>
                  <a:cubicBezTo>
                    <a:pt x="208305" y="140854"/>
                    <a:pt x="203925" y="138811"/>
                    <a:pt x="200131" y="139645"/>
                  </a:cubicBezTo>
                  <a:cubicBezTo>
                    <a:pt x="196455" y="140455"/>
                    <a:pt x="193237" y="144190"/>
                    <a:pt x="189420" y="144847"/>
                  </a:cubicBezTo>
                  <a:cubicBezTo>
                    <a:pt x="185709" y="145482"/>
                    <a:pt x="181527" y="143015"/>
                    <a:pt x="177687" y="143497"/>
                  </a:cubicBezTo>
                  <a:cubicBezTo>
                    <a:pt x="173952" y="143967"/>
                    <a:pt x="170429" y="147396"/>
                    <a:pt x="166588" y="147713"/>
                  </a:cubicBezTo>
                  <a:cubicBezTo>
                    <a:pt x="162830" y="148019"/>
                    <a:pt x="158848" y="145212"/>
                    <a:pt x="154996" y="145364"/>
                  </a:cubicBezTo>
                  <a:cubicBezTo>
                    <a:pt x="151226" y="145517"/>
                    <a:pt x="147468" y="148641"/>
                    <a:pt x="143615" y="148641"/>
                  </a:cubicBezTo>
                  <a:cubicBezTo>
                    <a:pt x="139775" y="148641"/>
                    <a:pt x="136016" y="145505"/>
                    <a:pt x="132235" y="145364"/>
                  </a:cubicBezTo>
                  <a:cubicBezTo>
                    <a:pt x="128394" y="145212"/>
                    <a:pt x="124413" y="148019"/>
                    <a:pt x="120654" y="147713"/>
                  </a:cubicBezTo>
                  <a:cubicBezTo>
                    <a:pt x="116814" y="147396"/>
                    <a:pt x="113290" y="143967"/>
                    <a:pt x="109555" y="143497"/>
                  </a:cubicBezTo>
                  <a:cubicBezTo>
                    <a:pt x="105715" y="143015"/>
                    <a:pt x="101534" y="145482"/>
                    <a:pt x="97822" y="144847"/>
                  </a:cubicBezTo>
                  <a:cubicBezTo>
                    <a:pt x="94005" y="144190"/>
                    <a:pt x="90776" y="140455"/>
                    <a:pt x="87111" y="139645"/>
                  </a:cubicBezTo>
                  <a:cubicBezTo>
                    <a:pt x="83306" y="138811"/>
                    <a:pt x="78937" y="140854"/>
                    <a:pt x="75320" y="139856"/>
                  </a:cubicBezTo>
                  <a:cubicBezTo>
                    <a:pt x="71549" y="138811"/>
                    <a:pt x="68695" y="134771"/>
                    <a:pt x="65137" y="133561"/>
                  </a:cubicBezTo>
                  <a:cubicBezTo>
                    <a:pt x="61414" y="132304"/>
                    <a:pt x="56857" y="133831"/>
                    <a:pt x="53392" y="132410"/>
                  </a:cubicBezTo>
                  <a:cubicBezTo>
                    <a:pt x="49739" y="130907"/>
                    <a:pt x="47379" y="126514"/>
                    <a:pt x="44031" y="124846"/>
                  </a:cubicBezTo>
                  <a:cubicBezTo>
                    <a:pt x="40473" y="123061"/>
                    <a:pt x="35740" y="123871"/>
                    <a:pt x="32569" y="121910"/>
                  </a:cubicBezTo>
                  <a:cubicBezTo>
                    <a:pt x="29151" y="119808"/>
                    <a:pt x="27554" y="115051"/>
                    <a:pt x="24617" y="112749"/>
                  </a:cubicBezTo>
                  <a:cubicBezTo>
                    <a:pt x="21411" y="110248"/>
                    <a:pt x="16631" y="109942"/>
                    <a:pt x="14047" y="107229"/>
                  </a:cubicBezTo>
                  <a:cubicBezTo>
                    <a:pt x="11205" y="104258"/>
                    <a:pt x="10970" y="99243"/>
                    <a:pt x="8926" y="96060"/>
                  </a:cubicBezTo>
                  <a:cubicBezTo>
                    <a:pt x="6707" y="92584"/>
                    <a:pt x="2420" y="90340"/>
                    <a:pt x="1234" y="86664"/>
                  </a:cubicBezTo>
                  <a:cubicBezTo>
                    <a:pt x="0" y="82812"/>
                    <a:pt x="2161" y="78361"/>
                    <a:pt x="2161" y="74332"/>
                  </a:cubicBezTo>
                  <a:cubicBezTo>
                    <a:pt x="2161" y="70304"/>
                    <a:pt x="0" y="65853"/>
                    <a:pt x="1234" y="62000"/>
                  </a:cubicBezTo>
                  <a:cubicBezTo>
                    <a:pt x="2408" y="58324"/>
                    <a:pt x="6718" y="56069"/>
                    <a:pt x="8926" y="52605"/>
                  </a:cubicBezTo>
                  <a:cubicBezTo>
                    <a:pt x="10958" y="49410"/>
                    <a:pt x="11205" y="44383"/>
                    <a:pt x="14047" y="41412"/>
                  </a:cubicBezTo>
                  <a:cubicBezTo>
                    <a:pt x="16631" y="38711"/>
                    <a:pt x="21411" y="38405"/>
                    <a:pt x="24617" y="35904"/>
                  </a:cubicBezTo>
                  <a:cubicBezTo>
                    <a:pt x="27554" y="33590"/>
                    <a:pt x="29151" y="28857"/>
                    <a:pt x="32569" y="26731"/>
                  </a:cubicBezTo>
                  <a:cubicBezTo>
                    <a:pt x="35751" y="24770"/>
                    <a:pt x="40473" y="25580"/>
                    <a:pt x="44031" y="23795"/>
                  </a:cubicBezTo>
                  <a:cubicBezTo>
                    <a:pt x="47379" y="22115"/>
                    <a:pt x="49739" y="17723"/>
                    <a:pt x="53392" y="16231"/>
                  </a:cubicBezTo>
                  <a:cubicBezTo>
                    <a:pt x="56857" y="14810"/>
                    <a:pt x="61425" y="16337"/>
                    <a:pt x="65137" y="15080"/>
                  </a:cubicBezTo>
                  <a:cubicBezTo>
                    <a:pt x="68695" y="13882"/>
                    <a:pt x="71549" y="9830"/>
                    <a:pt x="75308" y="8785"/>
                  </a:cubicBezTo>
                  <a:cubicBezTo>
                    <a:pt x="78937" y="7787"/>
                    <a:pt x="83306" y="9842"/>
                    <a:pt x="87111" y="8996"/>
                  </a:cubicBezTo>
                  <a:cubicBezTo>
                    <a:pt x="90776" y="8186"/>
                    <a:pt x="94005" y="4451"/>
                    <a:pt x="97822" y="3805"/>
                  </a:cubicBezTo>
                  <a:cubicBezTo>
                    <a:pt x="101534" y="3159"/>
                    <a:pt x="105715" y="5626"/>
                    <a:pt x="109555" y="5144"/>
                  </a:cubicBezTo>
                  <a:cubicBezTo>
                    <a:pt x="113290" y="4674"/>
                    <a:pt x="116814" y="1245"/>
                    <a:pt x="120654" y="928"/>
                  </a:cubicBezTo>
                  <a:cubicBezTo>
                    <a:pt x="124413" y="622"/>
                    <a:pt x="128382" y="3429"/>
                    <a:pt x="132235" y="3277"/>
                  </a:cubicBezTo>
                  <a:cubicBezTo>
                    <a:pt x="136016" y="3124"/>
                    <a:pt x="139775" y="0"/>
                    <a:pt x="1436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4011025" y="1380025"/>
            <a:ext cx="4415700" cy="152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iko"/>
              <a:buNone/>
              <a:defRPr sz="36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iko"/>
              <a:buNone/>
              <a:defRPr sz="36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iko"/>
              <a:buNone/>
              <a:defRPr sz="36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iko"/>
              <a:buNone/>
              <a:defRPr sz="36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iko"/>
              <a:buNone/>
              <a:defRPr sz="36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iko"/>
              <a:buNone/>
              <a:defRPr sz="36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iko"/>
              <a:buNone/>
              <a:defRPr sz="36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iko"/>
              <a:buNone/>
              <a:defRPr sz="36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iko"/>
              <a:buNone/>
              <a:defRPr sz="36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7275" y="1158724"/>
            <a:ext cx="7709400" cy="3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red8.pl/" TargetMode="Externa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SLcIv8CNk20?feature=oembe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_BWYyRicB8w?feature=oembe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ZdackF2H7Qc?feature=oembe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bUYWdj1qtk0?feature=oembed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yJvd876UIc?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4Tbnw1TaU9Y?feature=oemb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Urny4oFBbto?feature=oembed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ctrTitle"/>
          </p:nvPr>
        </p:nvSpPr>
        <p:spPr>
          <a:xfrm>
            <a:off x="728450" y="784375"/>
            <a:ext cx="6810600" cy="16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" err="1">
                <a:solidFill>
                  <a:schemeClr val="accent1"/>
                </a:solidFill>
              </a:rPr>
              <a:t>Oddziaływanie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 err="1">
                <a:solidFill>
                  <a:schemeClr val="accent1"/>
                </a:solidFill>
              </a:rPr>
              <a:t>reklamy</a:t>
            </a:r>
            <a:r>
              <a:rPr lang="en"/>
              <a:t> </a:t>
            </a:r>
            <a:r>
              <a:rPr lang="en" err="1"/>
              <a:t>na</a:t>
            </a:r>
            <a:r>
              <a:rPr lang="en"/>
              <a:t> </a:t>
            </a:r>
            <a:r>
              <a:rPr lang="en" err="1"/>
              <a:t>ludzi</a:t>
            </a:r>
            <a:endParaRPr lang="en" err="1">
              <a:solidFill>
                <a:schemeClr val="dk1"/>
              </a:solidFill>
            </a:endParaRPr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1"/>
          </p:nvPr>
        </p:nvSpPr>
        <p:spPr>
          <a:xfrm>
            <a:off x="872025" y="2573900"/>
            <a:ext cx="38547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Jakub </a:t>
            </a:r>
            <a:r>
              <a:rPr lang="en" err="1"/>
              <a:t>Namyślak</a:t>
            </a:r>
            <a:endParaRPr lang="pl-PL" err="1"/>
          </a:p>
          <a:p>
            <a:pPr marL="0" indent="0"/>
            <a:r>
              <a:rPr lang="en"/>
              <a:t>Tomasz Róg</a:t>
            </a:r>
          </a:p>
          <a:p>
            <a:pPr marL="0" indent="0"/>
            <a:r>
              <a:rPr lang="en"/>
              <a:t>Bartosz </a:t>
            </a:r>
            <a:r>
              <a:rPr lang="en" err="1"/>
              <a:t>Łukasik</a:t>
            </a:r>
          </a:p>
          <a:p>
            <a:pPr marL="0" indent="0"/>
            <a:r>
              <a:rPr lang="en"/>
              <a:t>Remigiusz </a:t>
            </a:r>
            <a:r>
              <a:rPr lang="en" err="1"/>
              <a:t>Łukasik</a:t>
            </a:r>
          </a:p>
        </p:txBody>
      </p:sp>
      <p:sp>
        <p:nvSpPr>
          <p:cNvPr id="287" name="Google Shape;287;p35"/>
          <p:cNvSpPr/>
          <p:nvPr/>
        </p:nvSpPr>
        <p:spPr>
          <a:xfrm rot="-475597" flipH="1">
            <a:off x="5128461" y="1718217"/>
            <a:ext cx="75" cy="207060"/>
          </a:xfrm>
          <a:custGeom>
            <a:avLst/>
            <a:gdLst/>
            <a:ahLst/>
            <a:cxnLst/>
            <a:rect l="l" t="t" r="r" b="b"/>
            <a:pathLst>
              <a:path w="1" h="2755" fill="none" extrusionOk="0">
                <a:moveTo>
                  <a:pt x="1" y="0"/>
                </a:moveTo>
                <a:lnTo>
                  <a:pt x="1" y="2755"/>
                </a:lnTo>
              </a:path>
            </a:pathLst>
          </a:custGeom>
          <a:noFill/>
          <a:ln w="1450" cap="flat" cmpd="sng">
            <a:solidFill>
              <a:srgbClr val="FFFFFF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5"/>
          <p:cNvSpPr/>
          <p:nvPr/>
        </p:nvSpPr>
        <p:spPr>
          <a:xfrm rot="-475597" flipH="1">
            <a:off x="5024889" y="1821718"/>
            <a:ext cx="207143" cy="75"/>
          </a:xfrm>
          <a:custGeom>
            <a:avLst/>
            <a:gdLst/>
            <a:ahLst/>
            <a:cxnLst/>
            <a:rect l="l" t="t" r="r" b="b"/>
            <a:pathLst>
              <a:path w="2756" h="1" fill="none" extrusionOk="0">
                <a:moveTo>
                  <a:pt x="1" y="1"/>
                </a:moveTo>
                <a:lnTo>
                  <a:pt x="2755" y="1"/>
                </a:lnTo>
              </a:path>
            </a:pathLst>
          </a:custGeom>
          <a:noFill/>
          <a:ln w="1450" cap="flat" cmpd="sng">
            <a:solidFill>
              <a:srgbClr val="FFFFFF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"/>
          <p:cNvSpPr/>
          <p:nvPr/>
        </p:nvSpPr>
        <p:spPr>
          <a:xfrm rot="469332">
            <a:off x="-1781939" y="3078331"/>
            <a:ext cx="4431921" cy="1729508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0" name="Google Shape;290;p35"/>
          <p:cNvSpPr/>
          <p:nvPr/>
        </p:nvSpPr>
        <p:spPr>
          <a:xfrm rot="10254190">
            <a:off x="7270197" y="-326533"/>
            <a:ext cx="4431799" cy="1729461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291" name="Google Shape;291;p35"/>
          <p:cNvGrpSpPr/>
          <p:nvPr/>
        </p:nvGrpSpPr>
        <p:grpSpPr>
          <a:xfrm>
            <a:off x="5142915" y="1427399"/>
            <a:ext cx="3690777" cy="3607764"/>
            <a:chOff x="5142915" y="1427399"/>
            <a:chExt cx="3690777" cy="3607764"/>
          </a:xfrm>
        </p:grpSpPr>
        <p:sp>
          <p:nvSpPr>
            <p:cNvPr id="292" name="Google Shape;292;p35"/>
            <p:cNvSpPr/>
            <p:nvPr/>
          </p:nvSpPr>
          <p:spPr>
            <a:xfrm>
              <a:off x="5231050" y="4594800"/>
              <a:ext cx="3296700" cy="32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35"/>
            <p:cNvGrpSpPr/>
            <p:nvPr/>
          </p:nvGrpSpPr>
          <p:grpSpPr>
            <a:xfrm>
              <a:off x="5142915" y="1427399"/>
              <a:ext cx="3690777" cy="3607764"/>
              <a:chOff x="5238657" y="1667812"/>
              <a:chExt cx="3499362" cy="3420654"/>
            </a:xfrm>
          </p:grpSpPr>
          <p:sp>
            <p:nvSpPr>
              <p:cNvPr id="294" name="Google Shape;294;p35"/>
              <p:cNvSpPr/>
              <p:nvPr/>
            </p:nvSpPr>
            <p:spPr>
              <a:xfrm rot="-475597" flipH="1">
                <a:off x="6469529" y="2031233"/>
                <a:ext cx="2126970" cy="2200245"/>
              </a:xfrm>
              <a:custGeom>
                <a:avLst/>
                <a:gdLst/>
                <a:ahLst/>
                <a:cxnLst/>
                <a:rect l="l" t="t" r="r" b="b"/>
                <a:pathLst>
                  <a:path w="28299" h="29275" extrusionOk="0">
                    <a:moveTo>
                      <a:pt x="22798" y="0"/>
                    </a:moveTo>
                    <a:lnTo>
                      <a:pt x="0" y="13269"/>
                    </a:lnTo>
                    <a:lnTo>
                      <a:pt x="6031" y="29274"/>
                    </a:lnTo>
                    <a:lnTo>
                      <a:pt x="28298" y="14593"/>
                    </a:lnTo>
                    <a:lnTo>
                      <a:pt x="227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 rot="-475597" flipH="1">
                <a:off x="5338904" y="3237674"/>
                <a:ext cx="2926304" cy="1656929"/>
              </a:xfrm>
              <a:custGeom>
                <a:avLst/>
                <a:gdLst/>
                <a:ahLst/>
                <a:cxnLst/>
                <a:rect l="l" t="t" r="r" b="b"/>
                <a:pathLst>
                  <a:path w="38934" h="22046" extrusionOk="0">
                    <a:moveTo>
                      <a:pt x="22268" y="1"/>
                    </a:moveTo>
                    <a:lnTo>
                      <a:pt x="1" y="14682"/>
                    </a:lnTo>
                    <a:lnTo>
                      <a:pt x="15703" y="22046"/>
                    </a:lnTo>
                    <a:lnTo>
                      <a:pt x="38934" y="4761"/>
                    </a:lnTo>
                    <a:lnTo>
                      <a:pt x="22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 rot="-475597" flipH="1">
                <a:off x="6616017" y="2197155"/>
                <a:ext cx="1827906" cy="1885108"/>
              </a:xfrm>
              <a:custGeom>
                <a:avLst/>
                <a:gdLst/>
                <a:ahLst/>
                <a:cxnLst/>
                <a:rect l="l" t="t" r="r" b="b"/>
                <a:pathLst>
                  <a:path w="24320" h="25082" extrusionOk="0">
                    <a:moveTo>
                      <a:pt x="19880" y="1"/>
                    </a:moveTo>
                    <a:lnTo>
                      <a:pt x="1" y="12035"/>
                    </a:lnTo>
                    <a:lnTo>
                      <a:pt x="4917" y="25081"/>
                    </a:lnTo>
                    <a:lnTo>
                      <a:pt x="24319" y="11772"/>
                    </a:lnTo>
                    <a:lnTo>
                      <a:pt x="198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 rot="-475597" flipH="1">
                <a:off x="5955234" y="3803905"/>
                <a:ext cx="944769" cy="604344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8041" extrusionOk="0">
                    <a:moveTo>
                      <a:pt x="7894" y="0"/>
                    </a:moveTo>
                    <a:lnTo>
                      <a:pt x="0" y="5991"/>
                    </a:lnTo>
                    <a:lnTo>
                      <a:pt x="4399" y="8041"/>
                    </a:lnTo>
                    <a:lnTo>
                      <a:pt x="12569" y="1899"/>
                    </a:lnTo>
                    <a:lnTo>
                      <a:pt x="7894" y="0"/>
                    </a:lnTo>
                    <a:close/>
                  </a:path>
                </a:pathLst>
              </a:custGeom>
              <a:solidFill>
                <a:srgbClr val="000000">
                  <a:alpha val="31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 rot="-475597" flipH="1">
                <a:off x="6540597" y="3294274"/>
                <a:ext cx="1378596" cy="979907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8" fill="none" extrusionOk="0">
                    <a:moveTo>
                      <a:pt x="0" y="13037"/>
                    </a:moveTo>
                    <a:lnTo>
                      <a:pt x="18341" y="0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 rot="-475597" flipH="1">
                <a:off x="6447994" y="3353150"/>
                <a:ext cx="1378596" cy="979532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3" fill="none" extrusionOk="0">
                    <a:moveTo>
                      <a:pt x="1" y="13033"/>
                    </a:moveTo>
                    <a:lnTo>
                      <a:pt x="18342" y="0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 rot="-475597" flipH="1">
                <a:off x="6354997" y="3411703"/>
                <a:ext cx="1378596" cy="979607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4" fill="none" extrusionOk="0">
                    <a:moveTo>
                      <a:pt x="0" y="13033"/>
                    </a:moveTo>
                    <a:lnTo>
                      <a:pt x="18341" y="1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 rot="-475597" flipH="1">
                <a:off x="6262379" y="3470279"/>
                <a:ext cx="1378596" cy="979607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4" fill="none" extrusionOk="0">
                    <a:moveTo>
                      <a:pt x="0" y="13033"/>
                    </a:moveTo>
                    <a:lnTo>
                      <a:pt x="18341" y="1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 rot="-475597" flipH="1">
                <a:off x="6169382" y="3528907"/>
                <a:ext cx="1378596" cy="979532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3" fill="none" extrusionOk="0">
                    <a:moveTo>
                      <a:pt x="0" y="13033"/>
                    </a:moveTo>
                    <a:lnTo>
                      <a:pt x="18341" y="0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 rot="-475597" flipH="1">
                <a:off x="6793134" y="2396313"/>
                <a:ext cx="1422189" cy="1488275"/>
              </a:xfrm>
              <a:custGeom>
                <a:avLst/>
                <a:gdLst/>
                <a:ahLst/>
                <a:cxnLst/>
                <a:rect l="l" t="t" r="r" b="b"/>
                <a:pathLst>
                  <a:path w="18922" h="19802" extrusionOk="0">
                    <a:moveTo>
                      <a:pt x="14990" y="1"/>
                    </a:moveTo>
                    <a:cubicBezTo>
                      <a:pt x="14817" y="1"/>
                      <a:pt x="14641" y="58"/>
                      <a:pt x="14487" y="172"/>
                    </a:cubicBezTo>
                    <a:cubicBezTo>
                      <a:pt x="14112" y="453"/>
                      <a:pt x="13221" y="1416"/>
                      <a:pt x="12409" y="2236"/>
                    </a:cubicBezTo>
                    <a:cubicBezTo>
                      <a:pt x="12160" y="2490"/>
                      <a:pt x="11915" y="2730"/>
                      <a:pt x="11696" y="2931"/>
                    </a:cubicBezTo>
                    <a:cubicBezTo>
                      <a:pt x="11536" y="3083"/>
                      <a:pt x="11371" y="3225"/>
                      <a:pt x="11197" y="3359"/>
                    </a:cubicBezTo>
                    <a:cubicBezTo>
                      <a:pt x="10386" y="3956"/>
                      <a:pt x="10716" y="3742"/>
                      <a:pt x="10145" y="4201"/>
                    </a:cubicBezTo>
                    <a:cubicBezTo>
                      <a:pt x="9918" y="4665"/>
                      <a:pt x="9704" y="5146"/>
                      <a:pt x="9499" y="5636"/>
                    </a:cubicBezTo>
                    <a:cubicBezTo>
                      <a:pt x="9454" y="5743"/>
                      <a:pt x="9410" y="5850"/>
                      <a:pt x="9370" y="5957"/>
                    </a:cubicBezTo>
                    <a:cubicBezTo>
                      <a:pt x="9303" y="6118"/>
                      <a:pt x="9240" y="6274"/>
                      <a:pt x="9183" y="6434"/>
                    </a:cubicBezTo>
                    <a:cubicBezTo>
                      <a:pt x="8946" y="7054"/>
                      <a:pt x="8732" y="7682"/>
                      <a:pt x="8536" y="8315"/>
                    </a:cubicBezTo>
                    <a:cubicBezTo>
                      <a:pt x="8273" y="9180"/>
                      <a:pt x="8055" y="10053"/>
                      <a:pt x="7881" y="10936"/>
                    </a:cubicBezTo>
                    <a:cubicBezTo>
                      <a:pt x="7805" y="11328"/>
                      <a:pt x="3464" y="14769"/>
                      <a:pt x="1" y="17604"/>
                    </a:cubicBezTo>
                    <a:lnTo>
                      <a:pt x="821" y="19801"/>
                    </a:lnTo>
                    <a:cubicBezTo>
                      <a:pt x="3718" y="17323"/>
                      <a:pt x="9704" y="12768"/>
                      <a:pt x="10020" y="12590"/>
                    </a:cubicBezTo>
                    <a:cubicBezTo>
                      <a:pt x="10190" y="12491"/>
                      <a:pt x="10359" y="12389"/>
                      <a:pt x="10529" y="12286"/>
                    </a:cubicBezTo>
                    <a:cubicBezTo>
                      <a:pt x="11099" y="11943"/>
                      <a:pt x="11643" y="11560"/>
                      <a:pt x="12160" y="11141"/>
                    </a:cubicBezTo>
                    <a:cubicBezTo>
                      <a:pt x="12222" y="11092"/>
                      <a:pt x="12280" y="11038"/>
                      <a:pt x="12343" y="10989"/>
                    </a:cubicBezTo>
                    <a:cubicBezTo>
                      <a:pt x="12436" y="10909"/>
                      <a:pt x="12534" y="10829"/>
                      <a:pt x="12632" y="10753"/>
                    </a:cubicBezTo>
                    <a:cubicBezTo>
                      <a:pt x="12762" y="10651"/>
                      <a:pt x="12891" y="10553"/>
                      <a:pt x="13020" y="10455"/>
                    </a:cubicBezTo>
                    <a:cubicBezTo>
                      <a:pt x="13319" y="10232"/>
                      <a:pt x="13613" y="10013"/>
                      <a:pt x="13903" y="9755"/>
                    </a:cubicBezTo>
                    <a:cubicBezTo>
                      <a:pt x="14482" y="9242"/>
                      <a:pt x="15088" y="8765"/>
                      <a:pt x="15717" y="8320"/>
                    </a:cubicBezTo>
                    <a:lnTo>
                      <a:pt x="15908" y="8199"/>
                    </a:lnTo>
                    <a:cubicBezTo>
                      <a:pt x="16234" y="7994"/>
                      <a:pt x="16920" y="7557"/>
                      <a:pt x="17535" y="7147"/>
                    </a:cubicBezTo>
                    <a:lnTo>
                      <a:pt x="18431" y="6617"/>
                    </a:lnTo>
                    <a:cubicBezTo>
                      <a:pt x="18797" y="6399"/>
                      <a:pt x="18921" y="5922"/>
                      <a:pt x="18703" y="5552"/>
                    </a:cubicBezTo>
                    <a:cubicBezTo>
                      <a:pt x="18558" y="5309"/>
                      <a:pt x="18298" y="5172"/>
                      <a:pt x="18032" y="5172"/>
                    </a:cubicBezTo>
                    <a:cubicBezTo>
                      <a:pt x="17898" y="5172"/>
                      <a:pt x="17762" y="5207"/>
                      <a:pt x="17638" y="5280"/>
                    </a:cubicBezTo>
                    <a:lnTo>
                      <a:pt x="15472" y="6564"/>
                    </a:lnTo>
                    <a:lnTo>
                      <a:pt x="15405" y="6483"/>
                    </a:lnTo>
                    <a:lnTo>
                      <a:pt x="18132" y="4544"/>
                    </a:lnTo>
                    <a:cubicBezTo>
                      <a:pt x="18485" y="4295"/>
                      <a:pt x="18565" y="3814"/>
                      <a:pt x="18315" y="3461"/>
                    </a:cubicBezTo>
                    <a:cubicBezTo>
                      <a:pt x="18166" y="3249"/>
                      <a:pt x="17926" y="3135"/>
                      <a:pt x="17683" y="3135"/>
                    </a:cubicBezTo>
                    <a:cubicBezTo>
                      <a:pt x="17528" y="3135"/>
                      <a:pt x="17372" y="3181"/>
                      <a:pt x="17237" y="3279"/>
                    </a:cubicBezTo>
                    <a:lnTo>
                      <a:pt x="14464" y="5249"/>
                    </a:lnTo>
                    <a:lnTo>
                      <a:pt x="14353" y="5102"/>
                    </a:lnTo>
                    <a:lnTo>
                      <a:pt x="17615" y="2450"/>
                    </a:lnTo>
                    <a:cubicBezTo>
                      <a:pt x="17950" y="2178"/>
                      <a:pt x="17999" y="1692"/>
                      <a:pt x="17727" y="1358"/>
                    </a:cubicBezTo>
                    <a:cubicBezTo>
                      <a:pt x="17573" y="1168"/>
                      <a:pt x="17351" y="1071"/>
                      <a:pt x="17126" y="1071"/>
                    </a:cubicBezTo>
                    <a:cubicBezTo>
                      <a:pt x="16954" y="1071"/>
                      <a:pt x="16780" y="1128"/>
                      <a:pt x="16635" y="1246"/>
                    </a:cubicBezTo>
                    <a:lnTo>
                      <a:pt x="13403" y="3867"/>
                    </a:lnTo>
                    <a:lnTo>
                      <a:pt x="13363" y="3814"/>
                    </a:lnTo>
                    <a:cubicBezTo>
                      <a:pt x="13363" y="3814"/>
                      <a:pt x="15463" y="1478"/>
                      <a:pt x="15454" y="1469"/>
                    </a:cubicBezTo>
                    <a:cubicBezTo>
                      <a:pt x="15761" y="1153"/>
                      <a:pt x="15904" y="743"/>
                      <a:pt x="15632" y="346"/>
                    </a:cubicBezTo>
                    <a:cubicBezTo>
                      <a:pt x="15472" y="116"/>
                      <a:pt x="15235" y="1"/>
                      <a:pt x="14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 rot="-475597" flipH="1">
                <a:off x="6740142" y="2725475"/>
                <a:ext cx="686216" cy="819220"/>
              </a:xfrm>
              <a:custGeom>
                <a:avLst/>
                <a:gdLst/>
                <a:ahLst/>
                <a:cxnLst/>
                <a:rect l="l" t="t" r="r" b="b"/>
                <a:pathLst>
                  <a:path w="9130" h="10900" extrusionOk="0">
                    <a:moveTo>
                      <a:pt x="2341" y="0"/>
                    </a:moveTo>
                    <a:lnTo>
                      <a:pt x="1" y="1734"/>
                    </a:lnTo>
                    <a:lnTo>
                      <a:pt x="6687" y="10769"/>
                    </a:lnTo>
                    <a:cubicBezTo>
                      <a:pt x="6748" y="10854"/>
                      <a:pt x="6844" y="10899"/>
                      <a:pt x="6942" y="10899"/>
                    </a:cubicBezTo>
                    <a:cubicBezTo>
                      <a:pt x="7008" y="10899"/>
                      <a:pt x="7075" y="10879"/>
                      <a:pt x="7132" y="10836"/>
                    </a:cubicBezTo>
                    <a:lnTo>
                      <a:pt x="8960" y="9481"/>
                    </a:lnTo>
                    <a:cubicBezTo>
                      <a:pt x="9102" y="9378"/>
                      <a:pt x="9129" y="9178"/>
                      <a:pt x="9027" y="9039"/>
                    </a:cubicBezTo>
                    <a:lnTo>
                      <a:pt x="2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5"/>
              <p:cNvSpPr/>
              <p:nvPr/>
            </p:nvSpPr>
            <p:spPr>
              <a:xfrm rot="-475597" flipH="1">
                <a:off x="6626011" y="2188483"/>
                <a:ext cx="1043906" cy="947364"/>
              </a:xfrm>
              <a:custGeom>
                <a:avLst/>
                <a:gdLst/>
                <a:ahLst/>
                <a:cxnLst/>
                <a:rect l="l" t="t" r="r" b="b"/>
                <a:pathLst>
                  <a:path w="13889" h="12605" extrusionOk="0">
                    <a:moveTo>
                      <a:pt x="9409" y="0"/>
                    </a:moveTo>
                    <a:lnTo>
                      <a:pt x="0" y="10078"/>
                    </a:lnTo>
                    <a:lnTo>
                      <a:pt x="1868" y="12605"/>
                    </a:lnTo>
                    <a:lnTo>
                      <a:pt x="13889" y="6053"/>
                    </a:lnTo>
                    <a:lnTo>
                      <a:pt x="9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 rot="-475597" flipH="1">
                <a:off x="7384404" y="2739914"/>
                <a:ext cx="323717" cy="343396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4569" extrusionOk="0">
                    <a:moveTo>
                      <a:pt x="1908" y="0"/>
                    </a:moveTo>
                    <a:lnTo>
                      <a:pt x="0" y="2042"/>
                    </a:lnTo>
                    <a:lnTo>
                      <a:pt x="1868" y="4569"/>
                    </a:lnTo>
                    <a:lnTo>
                      <a:pt x="4306" y="3241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 rot="-475597" flipH="1">
                <a:off x="6062359" y="1735102"/>
                <a:ext cx="1053977" cy="1127592"/>
              </a:xfrm>
              <a:custGeom>
                <a:avLst/>
                <a:gdLst/>
                <a:ahLst/>
                <a:cxnLst/>
                <a:rect l="l" t="t" r="r" b="b"/>
                <a:pathLst>
                  <a:path w="14023" h="15003" extrusionOk="0">
                    <a:moveTo>
                      <a:pt x="2969" y="0"/>
                    </a:moveTo>
                    <a:lnTo>
                      <a:pt x="0" y="9988"/>
                    </a:lnTo>
                    <a:lnTo>
                      <a:pt x="3708" y="15003"/>
                    </a:lnTo>
                    <a:lnTo>
                      <a:pt x="14022" y="14940"/>
                    </a:lnTo>
                    <a:lnTo>
                      <a:pt x="29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 rot="-475597" flipH="1">
                <a:off x="6016155" y="1746523"/>
                <a:ext cx="924701" cy="1130148"/>
              </a:xfrm>
              <a:custGeom>
                <a:avLst/>
                <a:gdLst/>
                <a:ahLst/>
                <a:cxnLst/>
                <a:rect l="l" t="t" r="r" b="b"/>
                <a:pathLst>
                  <a:path w="12303" h="15037" extrusionOk="0">
                    <a:moveTo>
                      <a:pt x="788" y="1"/>
                    </a:moveTo>
                    <a:cubicBezTo>
                      <a:pt x="723" y="1"/>
                      <a:pt x="668" y="17"/>
                      <a:pt x="625" y="49"/>
                    </a:cubicBezTo>
                    <a:cubicBezTo>
                      <a:pt x="1" y="512"/>
                      <a:pt x="1971" y="4229"/>
                      <a:pt x="5019" y="8357"/>
                    </a:cubicBezTo>
                    <a:cubicBezTo>
                      <a:pt x="7862" y="12195"/>
                      <a:pt x="10642" y="15036"/>
                      <a:pt x="11516" y="15036"/>
                    </a:cubicBezTo>
                    <a:cubicBezTo>
                      <a:pt x="11581" y="15036"/>
                      <a:pt x="11635" y="15021"/>
                      <a:pt x="11678" y="14989"/>
                    </a:cubicBezTo>
                    <a:cubicBezTo>
                      <a:pt x="12302" y="14525"/>
                      <a:pt x="10332" y="10808"/>
                      <a:pt x="7284" y="6681"/>
                    </a:cubicBezTo>
                    <a:cubicBezTo>
                      <a:pt x="4441" y="2843"/>
                      <a:pt x="1664" y="1"/>
                      <a:pt x="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 rot="-475597" flipH="1">
                <a:off x="6394992" y="2178326"/>
                <a:ext cx="243971" cy="264706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3522" extrusionOk="0">
                    <a:moveTo>
                      <a:pt x="1472" y="0"/>
                    </a:moveTo>
                    <a:lnTo>
                      <a:pt x="1" y="1083"/>
                    </a:lnTo>
                    <a:cubicBezTo>
                      <a:pt x="1124" y="2844"/>
                      <a:pt x="1726" y="3521"/>
                      <a:pt x="1726" y="3521"/>
                    </a:cubicBezTo>
                    <a:lnTo>
                      <a:pt x="3246" y="2398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5"/>
              <p:cNvSpPr/>
              <p:nvPr/>
            </p:nvSpPr>
            <p:spPr>
              <a:xfrm rot="-475597" flipH="1">
                <a:off x="6380297" y="2185278"/>
                <a:ext cx="152501" cy="18225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425" extrusionOk="0">
                    <a:moveTo>
                      <a:pt x="169" y="1"/>
                    </a:moveTo>
                    <a:cubicBezTo>
                      <a:pt x="152" y="1"/>
                      <a:pt x="137" y="5"/>
                      <a:pt x="125" y="14"/>
                    </a:cubicBezTo>
                    <a:cubicBezTo>
                      <a:pt x="1" y="108"/>
                      <a:pt x="290" y="723"/>
                      <a:pt x="781" y="1387"/>
                    </a:cubicBezTo>
                    <a:cubicBezTo>
                      <a:pt x="1228" y="1989"/>
                      <a:pt x="1687" y="2424"/>
                      <a:pt x="1862" y="2424"/>
                    </a:cubicBezTo>
                    <a:cubicBezTo>
                      <a:pt x="1878" y="2424"/>
                      <a:pt x="1892" y="2420"/>
                      <a:pt x="1904" y="2412"/>
                    </a:cubicBezTo>
                    <a:cubicBezTo>
                      <a:pt x="2029" y="2314"/>
                      <a:pt x="1739" y="1699"/>
                      <a:pt x="1249" y="1039"/>
                    </a:cubicBezTo>
                    <a:cubicBezTo>
                      <a:pt x="807" y="435"/>
                      <a:pt x="346" y="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 rot="-475597" flipH="1">
                <a:off x="7275550" y="2362961"/>
                <a:ext cx="1046311" cy="1422061"/>
              </a:xfrm>
              <a:custGeom>
                <a:avLst/>
                <a:gdLst/>
                <a:ahLst/>
                <a:cxnLst/>
                <a:rect l="l" t="t" r="r" b="b"/>
                <a:pathLst>
                  <a:path w="13921" h="18921" extrusionOk="0">
                    <a:moveTo>
                      <a:pt x="12890" y="1"/>
                    </a:moveTo>
                    <a:cubicBezTo>
                      <a:pt x="12793" y="1"/>
                      <a:pt x="12690" y="44"/>
                      <a:pt x="12561" y="147"/>
                    </a:cubicBezTo>
                    <a:cubicBezTo>
                      <a:pt x="12138" y="482"/>
                      <a:pt x="12436" y="1533"/>
                      <a:pt x="12276" y="1912"/>
                    </a:cubicBezTo>
                    <a:cubicBezTo>
                      <a:pt x="12231" y="2024"/>
                      <a:pt x="12173" y="2131"/>
                      <a:pt x="12111" y="2229"/>
                    </a:cubicBezTo>
                    <a:cubicBezTo>
                      <a:pt x="11576" y="3053"/>
                      <a:pt x="10720" y="2978"/>
                      <a:pt x="10127" y="4038"/>
                    </a:cubicBezTo>
                    <a:cubicBezTo>
                      <a:pt x="10038" y="4190"/>
                      <a:pt x="9971" y="4546"/>
                      <a:pt x="9896" y="4948"/>
                    </a:cubicBezTo>
                    <a:cubicBezTo>
                      <a:pt x="9869" y="5095"/>
                      <a:pt x="9842" y="5242"/>
                      <a:pt x="9815" y="5393"/>
                    </a:cubicBezTo>
                    <a:cubicBezTo>
                      <a:pt x="9784" y="5563"/>
                      <a:pt x="9744" y="5732"/>
                      <a:pt x="9708" y="5892"/>
                    </a:cubicBezTo>
                    <a:cubicBezTo>
                      <a:pt x="9664" y="6093"/>
                      <a:pt x="9597" y="6285"/>
                      <a:pt x="9503" y="6467"/>
                    </a:cubicBezTo>
                    <a:cubicBezTo>
                      <a:pt x="9396" y="6543"/>
                      <a:pt x="9000" y="6851"/>
                      <a:pt x="8403" y="7314"/>
                    </a:cubicBezTo>
                    <a:cubicBezTo>
                      <a:pt x="7431" y="8068"/>
                      <a:pt x="3411" y="10983"/>
                      <a:pt x="1" y="13483"/>
                    </a:cubicBezTo>
                    <a:lnTo>
                      <a:pt x="2038" y="18921"/>
                    </a:lnTo>
                    <a:cubicBezTo>
                      <a:pt x="5670" y="16019"/>
                      <a:pt x="11469" y="11624"/>
                      <a:pt x="11924" y="11277"/>
                    </a:cubicBezTo>
                    <a:cubicBezTo>
                      <a:pt x="11941" y="11263"/>
                      <a:pt x="11955" y="11250"/>
                      <a:pt x="11968" y="11241"/>
                    </a:cubicBezTo>
                    <a:cubicBezTo>
                      <a:pt x="12534" y="10840"/>
                      <a:pt x="13114" y="10461"/>
                      <a:pt x="13479" y="9917"/>
                    </a:cubicBezTo>
                    <a:cubicBezTo>
                      <a:pt x="13617" y="9703"/>
                      <a:pt x="13724" y="9467"/>
                      <a:pt x="13782" y="9222"/>
                    </a:cubicBezTo>
                    <a:cubicBezTo>
                      <a:pt x="13791" y="9191"/>
                      <a:pt x="13800" y="9164"/>
                      <a:pt x="13805" y="9133"/>
                    </a:cubicBezTo>
                    <a:cubicBezTo>
                      <a:pt x="13840" y="8972"/>
                      <a:pt x="13858" y="8803"/>
                      <a:pt x="13862" y="8638"/>
                    </a:cubicBezTo>
                    <a:cubicBezTo>
                      <a:pt x="13889" y="7586"/>
                      <a:pt x="13296" y="6744"/>
                      <a:pt x="12735" y="5826"/>
                    </a:cubicBezTo>
                    <a:cubicBezTo>
                      <a:pt x="12672" y="5728"/>
                      <a:pt x="12579" y="5679"/>
                      <a:pt x="12588" y="5500"/>
                    </a:cubicBezTo>
                    <a:cubicBezTo>
                      <a:pt x="12597" y="5326"/>
                      <a:pt x="12744" y="5175"/>
                      <a:pt x="12877" y="5001"/>
                    </a:cubicBezTo>
                    <a:cubicBezTo>
                      <a:pt x="13328" y="4413"/>
                      <a:pt x="13631" y="3829"/>
                      <a:pt x="13787" y="3223"/>
                    </a:cubicBezTo>
                    <a:cubicBezTo>
                      <a:pt x="13880" y="2866"/>
                      <a:pt x="13920" y="2496"/>
                      <a:pt x="13916" y="2126"/>
                    </a:cubicBezTo>
                    <a:cubicBezTo>
                      <a:pt x="13907" y="1716"/>
                      <a:pt x="13849" y="1302"/>
                      <a:pt x="13742" y="901"/>
                    </a:cubicBezTo>
                    <a:cubicBezTo>
                      <a:pt x="13675" y="606"/>
                      <a:pt x="13501" y="343"/>
                      <a:pt x="13256" y="165"/>
                    </a:cubicBezTo>
                    <a:cubicBezTo>
                      <a:pt x="13118" y="67"/>
                      <a:pt x="13009" y="1"/>
                      <a:pt x="128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CEDBB7-64EC-A048-D113-87C40BEA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Niepełnoletni odbiorcy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313F42D-6D99-544C-070F-8D24560D91F5}"/>
              </a:ext>
            </a:extLst>
          </p:cNvPr>
          <p:cNvSpPr txBox="1"/>
          <p:nvPr/>
        </p:nvSpPr>
        <p:spPr>
          <a:xfrm>
            <a:off x="1683185" y="1282536"/>
            <a:ext cx="5777630" cy="321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450">
                <a:solidFill>
                  <a:srgbClr val="1B1B1B"/>
                </a:solidFill>
              </a:rPr>
              <a:t> "Jak utrzymuje </a:t>
            </a:r>
            <a:r>
              <a:rPr lang="pl-PL" sz="1450" i="1">
                <a:solidFill>
                  <a:srgbClr val="1B1B1B"/>
                </a:solidFill>
              </a:rPr>
              <a:t>Anna </a:t>
            </a:r>
            <a:r>
              <a:rPr lang="pl-PL" sz="1450" i="1" err="1">
                <a:solidFill>
                  <a:srgbClr val="1B1B1B"/>
                </a:solidFill>
              </a:rPr>
              <a:t>Jachnis</a:t>
            </a:r>
            <a:r>
              <a:rPr lang="pl-PL" sz="1450">
                <a:solidFill>
                  <a:srgbClr val="1B1B1B"/>
                </a:solidFill>
              </a:rPr>
              <a:t>, cechą dzieci jako konsumentów jest </a:t>
            </a:r>
            <a:r>
              <a:rPr lang="pl-PL" sz="1450" b="1">
                <a:solidFill>
                  <a:srgbClr val="1B1B1B"/>
                </a:solidFill>
              </a:rPr>
              <a:t>duża sugestywność i brak możliwości przeciwstawiania się wpływom perswazji</a:t>
            </a:r>
            <a:r>
              <a:rPr lang="pl-PL" sz="1450">
                <a:solidFill>
                  <a:srgbClr val="1B1B1B"/>
                </a:solidFill>
              </a:rPr>
              <a:t>. Dzieci </a:t>
            </a:r>
            <a:r>
              <a:rPr lang="pl-PL" sz="1450" b="1">
                <a:solidFill>
                  <a:srgbClr val="1B1B1B"/>
                </a:solidFill>
              </a:rPr>
              <a:t>nie odbierają reklam w taki sam sposób jak dorośli</a:t>
            </a:r>
            <a:r>
              <a:rPr lang="pl-PL" sz="1450">
                <a:solidFill>
                  <a:srgbClr val="1B1B1B"/>
                </a:solidFill>
              </a:rPr>
              <a:t>, a trudności dostarcza im r</a:t>
            </a:r>
            <a:r>
              <a:rPr lang="pl-PL" sz="1450" b="1">
                <a:solidFill>
                  <a:srgbClr val="1B1B1B"/>
                </a:solidFill>
              </a:rPr>
              <a:t>ozróżnienie rzeczywistości od fantazji</a:t>
            </a:r>
            <a:r>
              <a:rPr lang="pl-PL" sz="1450">
                <a:solidFill>
                  <a:srgbClr val="1B1B1B"/>
                </a:solidFill>
              </a:rPr>
              <a:t>. Mają one tez trudność w </a:t>
            </a:r>
            <a:r>
              <a:rPr lang="pl-PL" sz="1450" b="1">
                <a:solidFill>
                  <a:srgbClr val="1B1B1B"/>
                </a:solidFill>
              </a:rPr>
              <a:t>różnicowaniu między programem telewizyjnym, a reklamą</a:t>
            </a:r>
            <a:r>
              <a:rPr lang="pl-PL" sz="1450">
                <a:solidFill>
                  <a:srgbClr val="1B1B1B"/>
                </a:solidFill>
              </a:rPr>
              <a:t>. Charakterystycznymi cechami dzieci jako odbiorców reklam jest </a:t>
            </a:r>
            <a:r>
              <a:rPr lang="pl-PL" sz="1450" b="1">
                <a:solidFill>
                  <a:srgbClr val="1B1B1B"/>
                </a:solidFill>
              </a:rPr>
              <a:t>obniżona zdolność do przetwarzania informacji o produkcie, traktowanie treści przekazywanych przez reklamę jako rzeczywistych, obniżony krytycyzm w stosunku do reklam, brak zrozumienia intencji perswazji, podatność na wpływ modelowania, brak możliwości obrony przed perswazją</a:t>
            </a:r>
            <a:r>
              <a:rPr lang="pl-PL" sz="1450">
                <a:solidFill>
                  <a:srgbClr val="1B1B1B"/>
                </a:solidFill>
              </a:rPr>
              <a:t>. Powyższe przemawia za tym, że</a:t>
            </a:r>
            <a:r>
              <a:rPr lang="pl-PL" sz="1450" b="1">
                <a:solidFill>
                  <a:srgbClr val="1B1B1B"/>
                </a:solidFill>
              </a:rPr>
              <a:t> dzieci są znacznie bardziej podatne na komunikaty reklamowe niż dorośli</a:t>
            </a:r>
            <a:r>
              <a:rPr lang="pl-PL" sz="1450">
                <a:solidFill>
                  <a:srgbClr val="1B1B1B"/>
                </a:solidFill>
              </a:rPr>
              <a:t> […]."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8511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CEDBB7-64EC-A048-D113-87C40BEA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Niepełnoletni odbiorcy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313F42D-6D99-544C-070F-8D24560D91F5}"/>
              </a:ext>
            </a:extLst>
          </p:cNvPr>
          <p:cNvSpPr txBox="1"/>
          <p:nvPr/>
        </p:nvSpPr>
        <p:spPr>
          <a:xfrm>
            <a:off x="1683185" y="1282536"/>
            <a:ext cx="5777630" cy="34394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450">
                <a:solidFill>
                  <a:srgbClr val="1B1B1B"/>
                </a:solidFill>
              </a:rPr>
              <a:t>"</a:t>
            </a:r>
            <a:r>
              <a:rPr lang="pl-PL" sz="1450" err="1">
                <a:solidFill>
                  <a:srgbClr val="1B1B1B"/>
                </a:solidFill>
              </a:rPr>
              <a:t>Analizując</a:t>
            </a:r>
            <a:r>
              <a:rPr lang="pl-PL" sz="1450">
                <a:solidFill>
                  <a:srgbClr val="1B1B1B"/>
                </a:solidFill>
              </a:rPr>
              <a:t> wpływ reklam na działania ludzi, warto uwzględnić również czynnik jakim jest wiek odbiorców komunikatów reklamowych. Według badań CBOS-u </a:t>
            </a:r>
            <a:r>
              <a:rPr lang="pl-PL" sz="1450" b="1">
                <a:solidFill>
                  <a:srgbClr val="1B1B1B"/>
                </a:solidFill>
              </a:rPr>
              <a:t>ogromna większość ankietowanych</a:t>
            </a:r>
            <a:r>
              <a:rPr lang="pl-PL" sz="1450">
                <a:solidFill>
                  <a:srgbClr val="1B1B1B"/>
                </a:solidFill>
              </a:rPr>
              <a:t> (</a:t>
            </a:r>
            <a:r>
              <a:rPr lang="pl-PL" sz="1450" b="1">
                <a:solidFill>
                  <a:srgbClr val="1B1B1B"/>
                </a:solidFill>
              </a:rPr>
              <a:t>80%</a:t>
            </a:r>
            <a:r>
              <a:rPr lang="pl-PL" sz="1450">
                <a:solidFill>
                  <a:srgbClr val="1B1B1B"/>
                </a:solidFill>
              </a:rPr>
              <a:t>, od roku 1997 wzrost </a:t>
            </a:r>
            <a:r>
              <a:rPr lang="pl-PL" sz="1450" b="1">
                <a:solidFill>
                  <a:srgbClr val="1B1B1B"/>
                </a:solidFill>
              </a:rPr>
              <a:t>o 20 punktów procentowych</a:t>
            </a:r>
            <a:r>
              <a:rPr lang="pl-PL" sz="1450">
                <a:solidFill>
                  <a:srgbClr val="1B1B1B"/>
                </a:solidFill>
              </a:rPr>
              <a:t>) uważa, że </a:t>
            </a:r>
            <a:r>
              <a:rPr lang="pl-PL" sz="1450" b="1">
                <a:solidFill>
                  <a:srgbClr val="1B1B1B"/>
                </a:solidFill>
              </a:rPr>
              <a:t>robienie reklam kierowanych do dzieci jest niewłaściwe</a:t>
            </a:r>
            <a:r>
              <a:rPr lang="pl-PL" sz="1450">
                <a:solidFill>
                  <a:srgbClr val="1B1B1B"/>
                </a:solidFill>
              </a:rPr>
              <a:t>, przy czym ponad </a:t>
            </a:r>
            <a:r>
              <a:rPr lang="pl-PL" sz="1450" b="1">
                <a:solidFill>
                  <a:srgbClr val="1B1B1B"/>
                </a:solidFill>
              </a:rPr>
              <a:t>dwie </a:t>
            </a:r>
            <a:r>
              <a:rPr lang="pl-PL" sz="1450" b="1" err="1">
                <a:solidFill>
                  <a:srgbClr val="1B1B1B"/>
                </a:solidFill>
              </a:rPr>
              <a:t>piąte</a:t>
            </a:r>
            <a:r>
              <a:rPr lang="pl-PL" sz="1450">
                <a:solidFill>
                  <a:srgbClr val="1B1B1B"/>
                </a:solidFill>
              </a:rPr>
              <a:t> (</a:t>
            </a:r>
            <a:r>
              <a:rPr lang="pl-PL" sz="1450" b="1">
                <a:solidFill>
                  <a:srgbClr val="1B1B1B"/>
                </a:solidFill>
              </a:rPr>
              <a:t>44%</a:t>
            </a:r>
            <a:r>
              <a:rPr lang="pl-PL" sz="1450">
                <a:solidFill>
                  <a:srgbClr val="1B1B1B"/>
                </a:solidFill>
              </a:rPr>
              <a:t>) wyraża tę opinię </a:t>
            </a:r>
            <a:r>
              <a:rPr lang="pl-PL" sz="1450" b="1">
                <a:solidFill>
                  <a:srgbClr val="1B1B1B"/>
                </a:solidFill>
              </a:rPr>
              <a:t>w sposób zdecydowany</a:t>
            </a:r>
            <a:r>
              <a:rPr lang="pl-PL" sz="1450">
                <a:solidFill>
                  <a:srgbClr val="1B1B1B"/>
                </a:solidFill>
              </a:rPr>
              <a:t>. W tym samym komunikacie czytamy również, że w dyskusjach </a:t>
            </a:r>
            <a:r>
              <a:rPr lang="pl-PL" sz="1450" err="1">
                <a:solidFill>
                  <a:srgbClr val="1B1B1B"/>
                </a:solidFill>
              </a:rPr>
              <a:t>dotyczących</a:t>
            </a:r>
            <a:r>
              <a:rPr lang="pl-PL" sz="1450">
                <a:solidFill>
                  <a:srgbClr val="1B1B1B"/>
                </a:solidFill>
              </a:rPr>
              <a:t> spraw etycznych </a:t>
            </a:r>
            <a:r>
              <a:rPr lang="pl-PL" sz="1450" err="1">
                <a:solidFill>
                  <a:srgbClr val="1B1B1B"/>
                </a:solidFill>
              </a:rPr>
              <a:t>związanych</a:t>
            </a:r>
            <a:r>
              <a:rPr lang="pl-PL" sz="1450">
                <a:solidFill>
                  <a:srgbClr val="1B1B1B"/>
                </a:solidFill>
              </a:rPr>
              <a:t> z </a:t>
            </a:r>
            <a:r>
              <a:rPr lang="pl-PL" sz="1450" err="1">
                <a:solidFill>
                  <a:srgbClr val="1B1B1B"/>
                </a:solidFill>
              </a:rPr>
              <a:t>działalnościa</a:t>
            </a:r>
            <a:r>
              <a:rPr lang="pl-PL" sz="1450">
                <a:solidFill>
                  <a:srgbClr val="1B1B1B"/>
                </a:solidFill>
              </a:rPr>
              <a:t>̨ reklamową </a:t>
            </a:r>
            <a:r>
              <a:rPr lang="pl-PL" sz="1450" b="1">
                <a:solidFill>
                  <a:srgbClr val="1B1B1B"/>
                </a:solidFill>
              </a:rPr>
              <a:t>często podnoszona jest kwestia reklam adresowanych </a:t>
            </a:r>
            <a:r>
              <a:rPr lang="pl-PL" sz="1450" b="1" err="1">
                <a:solidFill>
                  <a:srgbClr val="1B1B1B"/>
                </a:solidFill>
              </a:rPr>
              <a:t>wyłącznie</a:t>
            </a:r>
            <a:r>
              <a:rPr lang="pl-PL" sz="1450" b="1">
                <a:solidFill>
                  <a:srgbClr val="1B1B1B"/>
                </a:solidFill>
              </a:rPr>
              <a:t> do najmłodszych</a:t>
            </a:r>
            <a:r>
              <a:rPr lang="pl-PL" sz="1450">
                <a:solidFill>
                  <a:srgbClr val="1B1B1B"/>
                </a:solidFill>
              </a:rPr>
              <a:t>. Dzieci </a:t>
            </a:r>
            <a:r>
              <a:rPr lang="pl-PL" sz="1450" err="1">
                <a:solidFill>
                  <a:srgbClr val="1B1B1B"/>
                </a:solidFill>
              </a:rPr>
              <a:t>sa</a:t>
            </a:r>
            <a:r>
              <a:rPr lang="pl-PL" sz="1450">
                <a:solidFill>
                  <a:srgbClr val="1B1B1B"/>
                </a:solidFill>
              </a:rPr>
              <a:t>̨ </a:t>
            </a:r>
            <a:r>
              <a:rPr lang="pl-PL" sz="1450" b="1">
                <a:solidFill>
                  <a:srgbClr val="1B1B1B"/>
                </a:solidFill>
              </a:rPr>
              <a:t>świetnymi odbiorcami reklam</a:t>
            </a:r>
            <a:r>
              <a:rPr lang="pl-PL" sz="1450">
                <a:solidFill>
                  <a:srgbClr val="1B1B1B"/>
                </a:solidFill>
              </a:rPr>
              <a:t> i obecnie </a:t>
            </a:r>
            <a:r>
              <a:rPr lang="pl-PL" sz="1450" b="1" err="1">
                <a:solidFill>
                  <a:srgbClr val="1B1B1B"/>
                </a:solidFill>
              </a:rPr>
              <a:t>znacząca</a:t>
            </a:r>
            <a:r>
              <a:rPr lang="pl-PL" sz="1450" b="1">
                <a:solidFill>
                  <a:srgbClr val="1B1B1B"/>
                </a:solidFill>
              </a:rPr>
              <a:t>̨ grupą potencjalnych konsumentów</a:t>
            </a:r>
            <a:r>
              <a:rPr lang="pl-PL" sz="1450">
                <a:solidFill>
                  <a:srgbClr val="1B1B1B"/>
                </a:solidFill>
              </a:rPr>
              <a:t>, jednak tworzenie reklam skierowanych bezpośrednio do nich </a:t>
            </a:r>
            <a:r>
              <a:rPr lang="pl-PL" sz="1450" b="1">
                <a:solidFill>
                  <a:srgbClr val="1B1B1B"/>
                </a:solidFill>
              </a:rPr>
              <a:t>budzi szereg zastrzeżeń, nie tylko natury etycznej.</a:t>
            </a:r>
            <a:r>
              <a:rPr lang="pl-PL" sz="1450">
                <a:solidFill>
                  <a:srgbClr val="1B1B1B"/>
                </a:solidFill>
              </a:rPr>
              <a:t>"</a:t>
            </a:r>
            <a:endParaRPr lang="pl-PL"/>
          </a:p>
          <a:p>
            <a:endParaRPr lang="pl-PL" sz="1450">
              <a:solidFill>
                <a:srgbClr val="1B1B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79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CEDBB7-64EC-A048-D113-87C40BEA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Ukryte przesłanie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313F42D-6D99-544C-070F-8D24560D91F5}"/>
              </a:ext>
            </a:extLst>
          </p:cNvPr>
          <p:cNvSpPr txBox="1"/>
          <p:nvPr/>
        </p:nvSpPr>
        <p:spPr>
          <a:xfrm>
            <a:off x="1683185" y="1282536"/>
            <a:ext cx="577763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600">
                <a:solidFill>
                  <a:srgbClr val="1B1B1B"/>
                </a:solidFill>
              </a:rPr>
              <a:t>"[…] Istnieją dowody na to, że powierzchniowe przetwarzanie – lub tzw. </a:t>
            </a:r>
            <a:r>
              <a:rPr lang="pl-PL" sz="1600" b="1">
                <a:solidFill>
                  <a:srgbClr val="1B1B1B"/>
                </a:solidFill>
              </a:rPr>
              <a:t>reklamy podprogowe</a:t>
            </a:r>
            <a:r>
              <a:rPr lang="pl-PL" sz="1600">
                <a:solidFill>
                  <a:srgbClr val="1B1B1B"/>
                </a:solidFill>
              </a:rPr>
              <a:t> – mogą </a:t>
            </a:r>
            <a:r>
              <a:rPr lang="pl-PL" sz="1600" b="1">
                <a:solidFill>
                  <a:srgbClr val="1B1B1B"/>
                </a:solidFill>
              </a:rPr>
              <a:t>zaktywizować podstawowe potrzeby</a:t>
            </a:r>
            <a:r>
              <a:rPr lang="pl-PL" sz="1600">
                <a:solidFill>
                  <a:srgbClr val="1B1B1B"/>
                </a:solidFill>
              </a:rPr>
              <a:t>, np. </a:t>
            </a:r>
            <a:r>
              <a:rPr lang="pl-PL" sz="1600" b="1">
                <a:solidFill>
                  <a:srgbClr val="1B1B1B"/>
                </a:solidFill>
              </a:rPr>
              <a:t>przypomnieć</a:t>
            </a:r>
            <a:r>
              <a:rPr lang="pl-PL" sz="1600">
                <a:solidFill>
                  <a:srgbClr val="1B1B1B"/>
                </a:solidFill>
              </a:rPr>
              <a:t>, że jesteśmy głodni, czy spragnieni, lub też odczuwamy </a:t>
            </a:r>
            <a:r>
              <a:rPr lang="pl-PL" sz="1600" b="1">
                <a:solidFill>
                  <a:srgbClr val="1B1B1B"/>
                </a:solidFill>
              </a:rPr>
              <a:t>popęd seksualny</a:t>
            </a:r>
            <a:r>
              <a:rPr lang="pl-PL" sz="1600">
                <a:solidFill>
                  <a:srgbClr val="1B1B1B"/>
                </a:solidFill>
              </a:rPr>
              <a:t>. Taka sytuacja </a:t>
            </a:r>
            <a:r>
              <a:rPr lang="pl-PL" sz="1600" b="1">
                <a:solidFill>
                  <a:srgbClr val="1B1B1B"/>
                </a:solidFill>
              </a:rPr>
              <a:t>niczym się jednak nie różni od zwykłej reklamy</a:t>
            </a:r>
            <a:r>
              <a:rPr lang="pl-PL" sz="1600">
                <a:solidFill>
                  <a:srgbClr val="1B1B1B"/>
                </a:solidFill>
              </a:rPr>
              <a:t>. Nawet przy niskim poziomie świadomego przetwarzania, </a:t>
            </a:r>
            <a:r>
              <a:rPr lang="pl-PL" sz="1600" b="1">
                <a:solidFill>
                  <a:srgbClr val="1B1B1B"/>
                </a:solidFill>
              </a:rPr>
              <a:t>można nam przypomnieć o tym, że chce się nam jeść czy pić.</a:t>
            </a:r>
            <a:r>
              <a:rPr lang="pl-PL" sz="1600">
                <a:solidFill>
                  <a:srgbClr val="1B1B1B"/>
                </a:solidFill>
              </a:rPr>
              <a:t> W ten sposób właściciel kina może </a:t>
            </a:r>
            <a:r>
              <a:rPr lang="pl-PL" sz="1600" b="1">
                <a:solidFill>
                  <a:srgbClr val="1B1B1B"/>
                </a:solidFill>
              </a:rPr>
              <a:t>zwiększyć sprzedaż napojów lub przekąsek</a:t>
            </a:r>
            <a:r>
              <a:rPr lang="pl-PL" sz="1600">
                <a:solidFill>
                  <a:srgbClr val="1B1B1B"/>
                </a:solidFill>
              </a:rPr>
              <a:t>, ale </a:t>
            </a:r>
            <a:r>
              <a:rPr lang="pl-PL" sz="1600" b="1">
                <a:solidFill>
                  <a:srgbClr val="1B1B1B"/>
                </a:solidFill>
              </a:rPr>
              <a:t>nie może skierować naszej uwagi na takie konkretne produkty</a:t>
            </a:r>
            <a:r>
              <a:rPr lang="pl-PL" sz="1600">
                <a:solidFill>
                  <a:srgbClr val="1B1B1B"/>
                </a:solidFill>
              </a:rPr>
              <a:t> jak Coca-Cola czy Popcorn – o ile </a:t>
            </a:r>
            <a:r>
              <a:rPr lang="pl-PL" sz="1600" i="1">
                <a:solidFill>
                  <a:srgbClr val="1B1B1B"/>
                </a:solidFill>
              </a:rPr>
              <a:t>nie są </a:t>
            </a:r>
            <a:r>
              <a:rPr lang="pl-PL" sz="1600">
                <a:solidFill>
                  <a:srgbClr val="1B1B1B"/>
                </a:solidFill>
              </a:rPr>
              <a:t>to jedyne produkty oferowane do sprzedaży."</a:t>
            </a:r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636281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CEDBB7-64EC-A048-D113-87C40BEA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Ukryte przesłanie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313F42D-6D99-544C-070F-8D24560D91F5}"/>
              </a:ext>
            </a:extLst>
          </p:cNvPr>
          <p:cNvSpPr txBox="1"/>
          <p:nvPr/>
        </p:nvSpPr>
        <p:spPr>
          <a:xfrm>
            <a:off x="1683185" y="1282536"/>
            <a:ext cx="5777630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rgbClr val="1B1B1B"/>
                </a:solidFill>
              </a:rPr>
              <a:t>Na zakończenie odwołam się do komunikatu CBOS z 2005 roku: </a:t>
            </a:r>
            <a:r>
              <a:rPr lang="pl-PL" b="1">
                <a:solidFill>
                  <a:srgbClr val="1B1B1B"/>
                </a:solidFill>
              </a:rPr>
              <a:t>„W opinii publicznej problemem są reklamy przedstawiające nieautentyczny obraz świata</a:t>
            </a:r>
            <a:r>
              <a:rPr lang="pl-PL">
                <a:solidFill>
                  <a:srgbClr val="1B1B1B"/>
                </a:solidFill>
              </a:rPr>
              <a:t>. </a:t>
            </a:r>
            <a:r>
              <a:rPr lang="pl-PL" b="1">
                <a:solidFill>
                  <a:srgbClr val="1B1B1B"/>
                </a:solidFill>
              </a:rPr>
              <a:t>Ponad dwie piąte</a:t>
            </a:r>
            <a:r>
              <a:rPr lang="pl-PL">
                <a:solidFill>
                  <a:srgbClr val="1B1B1B"/>
                </a:solidFill>
              </a:rPr>
              <a:t> Polaków uważa, że </a:t>
            </a:r>
            <a:r>
              <a:rPr lang="pl-PL" b="1">
                <a:solidFill>
                  <a:srgbClr val="1B1B1B"/>
                </a:solidFill>
              </a:rPr>
              <a:t>jest dużo reklam zawierających nieprawdziwe informacje na temat reklamowanych produktów</a:t>
            </a:r>
            <a:r>
              <a:rPr lang="pl-PL">
                <a:solidFill>
                  <a:srgbClr val="1B1B1B"/>
                </a:solidFill>
              </a:rPr>
              <a:t>, a niewiele mniejsza grupa sądzi, że </a:t>
            </a:r>
            <a:r>
              <a:rPr lang="pl-PL" b="1">
                <a:solidFill>
                  <a:srgbClr val="1B1B1B"/>
                </a:solidFill>
              </a:rPr>
              <a:t>dużo reklam pokazuje świat nierealny</a:t>
            </a:r>
            <a:r>
              <a:rPr lang="pl-PL">
                <a:solidFill>
                  <a:srgbClr val="1B1B1B"/>
                </a:solidFill>
              </a:rPr>
              <a:t>, niedostępny dla przeciętnego widza”. Pomimo tak negatywnego postrzegania reklam nie można nie zgodzić się ze stwierdzeniem, że </a:t>
            </a:r>
            <a:r>
              <a:rPr lang="pl-PL" b="1">
                <a:solidFill>
                  <a:srgbClr val="1B1B1B"/>
                </a:solidFill>
              </a:rPr>
              <a:t>wpływają one na nasze zachowania, działania i przede wszystkim wybory konsumenckie</a:t>
            </a:r>
            <a:r>
              <a:rPr lang="pl-PL">
                <a:solidFill>
                  <a:srgbClr val="1B1B1B"/>
                </a:solidFill>
              </a:rPr>
              <a:t>. Kwestia tego, czy odbiór reklamy jest zawsze świadomy, czy przekaz racjonalny kłóci się z emocjonalnym nie jest tak istotna, gdyż żyjąc w czasach komercjalizacji oraz kultury masowej, </a:t>
            </a:r>
            <a:r>
              <a:rPr lang="pl-PL" b="1">
                <a:solidFill>
                  <a:srgbClr val="1B1B1B"/>
                </a:solidFill>
              </a:rPr>
              <a:t>psychologiczny wpływ reklamy na ludzi jest faktem</a:t>
            </a:r>
            <a:r>
              <a:rPr lang="pl-PL">
                <a:solidFill>
                  <a:srgbClr val="1B1B1B"/>
                </a:solidFill>
              </a:rPr>
              <a:t>. Potwierdzić to mogą z pewnością</a:t>
            </a:r>
            <a:r>
              <a:rPr lang="pl-PL" b="1">
                <a:solidFill>
                  <a:srgbClr val="1B1B1B"/>
                </a:solidFill>
              </a:rPr>
              <a:t> rzesze specjalistów</a:t>
            </a:r>
            <a:r>
              <a:rPr lang="pl-PL">
                <a:solidFill>
                  <a:srgbClr val="1B1B1B"/>
                </a:solidFill>
              </a:rPr>
              <a:t> stojących za sukcesem wielu ogólnoświatowych kampanii reklamowych. 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8664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/>
          <p:nvPr/>
        </p:nvSpPr>
        <p:spPr>
          <a:xfrm rot="8100000" flipH="1">
            <a:off x="4538365" y="-933656"/>
            <a:ext cx="10563217" cy="5466025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44831" y="2022488"/>
            <a:ext cx="4512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3500" err="1"/>
              <a:t>Pozytywy</a:t>
            </a:r>
            <a:endParaRPr lang="pl-PL" err="1"/>
          </a:p>
        </p:txBody>
      </p:sp>
      <p:sp>
        <p:nvSpPr>
          <p:cNvPr id="406" name="Google Shape;406;p39"/>
          <p:cNvSpPr txBox="1">
            <a:spLocks noGrp="1"/>
          </p:cNvSpPr>
          <p:nvPr>
            <p:ph type="title" idx="2"/>
          </p:nvPr>
        </p:nvSpPr>
        <p:spPr>
          <a:xfrm>
            <a:off x="852101" y="494490"/>
            <a:ext cx="1432800" cy="13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1"/>
          </p:nvPr>
        </p:nvSpPr>
        <p:spPr>
          <a:xfrm>
            <a:off x="644831" y="2910369"/>
            <a:ext cx="4512000" cy="166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500" err="1"/>
              <a:t>Reklamy</a:t>
            </a:r>
            <a:r>
              <a:rPr lang="en" sz="1500"/>
              <a:t> to </a:t>
            </a:r>
            <a:r>
              <a:rPr lang="en" sz="1500" b="1" err="1"/>
              <a:t>definitywnie</a:t>
            </a:r>
            <a:r>
              <a:rPr lang="en" sz="1500" b="1"/>
              <a:t> </a:t>
            </a:r>
            <a:r>
              <a:rPr lang="en" sz="1500" b="1" err="1"/>
              <a:t>jedna</a:t>
            </a:r>
            <a:r>
              <a:rPr lang="en" sz="1500" b="1"/>
              <a:t> z </a:t>
            </a:r>
            <a:r>
              <a:rPr lang="en" sz="1500" b="1" err="1"/>
              <a:t>najbardziej</a:t>
            </a:r>
            <a:r>
              <a:rPr lang="en" sz="1500" b="1"/>
              <a:t> </a:t>
            </a:r>
            <a:r>
              <a:rPr lang="en" sz="1500" b="1" err="1"/>
              <a:t>wyjątkowych</a:t>
            </a:r>
            <a:r>
              <a:rPr lang="en" sz="1500" b="1"/>
              <a:t> form </a:t>
            </a:r>
            <a:r>
              <a:rPr lang="en" sz="1500" b="1" err="1"/>
              <a:t>przekazu</a:t>
            </a:r>
            <a:r>
              <a:rPr lang="en" sz="1500"/>
              <a:t> – </a:t>
            </a:r>
            <a:r>
              <a:rPr lang="en" sz="1500" err="1"/>
              <a:t>nie</a:t>
            </a:r>
            <a:r>
              <a:rPr lang="en" sz="1500"/>
              <a:t> </a:t>
            </a:r>
            <a:r>
              <a:rPr lang="en" sz="1500" err="1"/>
              <a:t>sposób</a:t>
            </a:r>
            <a:r>
              <a:rPr lang="en" sz="1500"/>
              <a:t> </a:t>
            </a:r>
            <a:r>
              <a:rPr lang="en" sz="1500" err="1"/>
              <a:t>proównać</a:t>
            </a:r>
            <a:r>
              <a:rPr lang="en" sz="1500"/>
              <a:t> je do </a:t>
            </a:r>
            <a:r>
              <a:rPr lang="en" sz="1500" err="1"/>
              <a:t>jakiejkolwiek</a:t>
            </a:r>
            <a:r>
              <a:rPr lang="en" sz="1500"/>
              <a:t> </a:t>
            </a:r>
            <a:r>
              <a:rPr lang="en" sz="1500" err="1"/>
              <a:t>innej</a:t>
            </a:r>
            <a:r>
              <a:rPr lang="en" sz="1500"/>
              <a:t>. Co za </a:t>
            </a:r>
            <a:r>
              <a:rPr lang="en" sz="1500" err="1"/>
              <a:t>tym</a:t>
            </a:r>
            <a:r>
              <a:rPr lang="en" sz="1500"/>
              <a:t> </a:t>
            </a:r>
            <a:r>
              <a:rPr lang="en" sz="1500" err="1"/>
              <a:t>idzie</a:t>
            </a:r>
            <a:r>
              <a:rPr lang="en" sz="1500"/>
              <a:t>, </a:t>
            </a:r>
            <a:r>
              <a:rPr lang="en" sz="1500" err="1"/>
              <a:t>oscyluje</a:t>
            </a:r>
            <a:r>
              <a:rPr lang="en" sz="1500"/>
              <a:t> </a:t>
            </a:r>
            <a:r>
              <a:rPr lang="en" sz="1500" err="1"/>
              <a:t>wokół</a:t>
            </a:r>
            <a:r>
              <a:rPr lang="en" sz="1500"/>
              <a:t> </a:t>
            </a:r>
            <a:r>
              <a:rPr lang="en" sz="1500" err="1"/>
              <a:t>nich</a:t>
            </a:r>
            <a:r>
              <a:rPr lang="en" sz="1500"/>
              <a:t> </a:t>
            </a:r>
            <a:r>
              <a:rPr lang="en" sz="1500" err="1"/>
              <a:t>i</a:t>
            </a:r>
            <a:r>
              <a:rPr lang="en" sz="1500" b="1" err="1"/>
              <a:t>ndywidualny</a:t>
            </a:r>
            <a:r>
              <a:rPr lang="en" sz="1500" b="1"/>
              <a:t> </a:t>
            </a:r>
            <a:r>
              <a:rPr lang="en" sz="1500" b="1" err="1"/>
              <a:t>zestaw</a:t>
            </a:r>
            <a:r>
              <a:rPr lang="en" sz="1500" b="1"/>
              <a:t> </a:t>
            </a:r>
            <a:r>
              <a:rPr lang="en" sz="1500" b="1" err="1"/>
              <a:t>cech</a:t>
            </a:r>
            <a:r>
              <a:rPr lang="en" sz="1500"/>
              <a:t> – w </a:t>
            </a:r>
            <a:r>
              <a:rPr lang="en" sz="1500" err="1"/>
              <a:t>tym</a:t>
            </a:r>
            <a:r>
              <a:rPr lang="en" sz="1500"/>
              <a:t> pozytywnych. </a:t>
            </a:r>
            <a:r>
              <a:rPr lang="en" sz="1500" err="1"/>
              <a:t>Czy</a:t>
            </a:r>
            <a:r>
              <a:rPr lang="en" sz="1500"/>
              <a:t> </a:t>
            </a:r>
            <a:r>
              <a:rPr lang="en" sz="1500" err="1"/>
              <a:t>są</a:t>
            </a:r>
            <a:r>
              <a:rPr lang="en" sz="1500"/>
              <a:t> one </a:t>
            </a:r>
            <a:r>
              <a:rPr lang="en" sz="1500" err="1"/>
              <a:t>warte</a:t>
            </a:r>
            <a:r>
              <a:rPr lang="en" sz="1500"/>
              <a:t> </a:t>
            </a:r>
            <a:r>
              <a:rPr lang="en" sz="1500" err="1"/>
              <a:t>Twojej</a:t>
            </a:r>
            <a:r>
              <a:rPr lang="en" sz="1500"/>
              <a:t> </a:t>
            </a:r>
            <a:r>
              <a:rPr lang="en" sz="1500" err="1"/>
              <a:t>uwagi</a:t>
            </a:r>
            <a:r>
              <a:rPr lang="en" sz="1500"/>
              <a:t>?</a:t>
            </a:r>
          </a:p>
        </p:txBody>
      </p:sp>
      <p:sp>
        <p:nvSpPr>
          <p:cNvPr id="408" name="Google Shape;408;p39"/>
          <p:cNvSpPr/>
          <p:nvPr/>
        </p:nvSpPr>
        <p:spPr>
          <a:xfrm rot="9812107">
            <a:off x="3173072" y="-185513"/>
            <a:ext cx="4431467" cy="1729331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409" name="Google Shape;409;p39"/>
          <p:cNvGrpSpPr/>
          <p:nvPr/>
        </p:nvGrpSpPr>
        <p:grpSpPr>
          <a:xfrm>
            <a:off x="5322400" y="1186882"/>
            <a:ext cx="2817000" cy="3054893"/>
            <a:chOff x="5322400" y="1186882"/>
            <a:chExt cx="2817000" cy="3054893"/>
          </a:xfrm>
        </p:grpSpPr>
        <p:grpSp>
          <p:nvGrpSpPr>
            <p:cNvPr id="410" name="Google Shape;410;p39"/>
            <p:cNvGrpSpPr/>
            <p:nvPr/>
          </p:nvGrpSpPr>
          <p:grpSpPr>
            <a:xfrm>
              <a:off x="5544164" y="1186882"/>
              <a:ext cx="1607426" cy="806935"/>
              <a:chOff x="6819289" y="1186882"/>
              <a:chExt cx="1607426" cy="806935"/>
            </a:xfrm>
          </p:grpSpPr>
          <p:sp>
            <p:nvSpPr>
              <p:cNvPr id="411" name="Google Shape;411;p39"/>
              <p:cNvSpPr/>
              <p:nvPr/>
            </p:nvSpPr>
            <p:spPr>
              <a:xfrm flipH="1">
                <a:off x="6819289" y="1186882"/>
                <a:ext cx="1607426" cy="806935"/>
              </a:xfrm>
              <a:custGeom>
                <a:avLst/>
                <a:gdLst/>
                <a:ahLst/>
                <a:cxnLst/>
                <a:rect l="l" t="t" r="r" b="b"/>
                <a:pathLst>
                  <a:path w="28914" h="14518" extrusionOk="0">
                    <a:moveTo>
                      <a:pt x="1926" y="1"/>
                    </a:moveTo>
                    <a:cubicBezTo>
                      <a:pt x="856" y="1"/>
                      <a:pt x="0" y="857"/>
                      <a:pt x="0" y="1926"/>
                    </a:cubicBezTo>
                    <a:lnTo>
                      <a:pt x="0" y="12592"/>
                    </a:lnTo>
                    <a:cubicBezTo>
                      <a:pt x="0" y="13662"/>
                      <a:pt x="856" y="14518"/>
                      <a:pt x="1926" y="14518"/>
                    </a:cubicBezTo>
                    <a:lnTo>
                      <a:pt x="26988" y="14518"/>
                    </a:lnTo>
                    <a:cubicBezTo>
                      <a:pt x="28053" y="14518"/>
                      <a:pt x="28914" y="13662"/>
                      <a:pt x="28914" y="12592"/>
                    </a:cubicBezTo>
                    <a:lnTo>
                      <a:pt x="28914" y="1926"/>
                    </a:lnTo>
                    <a:cubicBezTo>
                      <a:pt x="28914" y="857"/>
                      <a:pt x="28053" y="1"/>
                      <a:pt x="269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 flipH="1">
                <a:off x="6891893" y="1252080"/>
                <a:ext cx="1462216" cy="79537"/>
              </a:xfrm>
              <a:custGeom>
                <a:avLst/>
                <a:gdLst/>
                <a:ahLst/>
                <a:cxnLst/>
                <a:rect l="l" t="t" r="r" b="b"/>
                <a:pathLst>
                  <a:path w="26302" h="1431" extrusionOk="0">
                    <a:moveTo>
                      <a:pt x="0" y="0"/>
                    </a:moveTo>
                    <a:lnTo>
                      <a:pt x="0" y="1431"/>
                    </a:lnTo>
                    <a:lnTo>
                      <a:pt x="26302" y="1431"/>
                    </a:lnTo>
                    <a:lnTo>
                      <a:pt x="263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7047482" y="1446783"/>
                <a:ext cx="1136884" cy="443486"/>
              </a:xfrm>
              <a:custGeom>
                <a:avLst/>
                <a:gdLst/>
                <a:ahLst/>
                <a:cxnLst/>
                <a:rect l="l" t="t" r="r" b="b"/>
                <a:pathLst>
                  <a:path w="20450" h="7979" extrusionOk="0">
                    <a:moveTo>
                      <a:pt x="19816" y="0"/>
                    </a:moveTo>
                    <a:lnTo>
                      <a:pt x="14753" y="5188"/>
                    </a:lnTo>
                    <a:lnTo>
                      <a:pt x="11130" y="1280"/>
                    </a:lnTo>
                    <a:lnTo>
                      <a:pt x="6668" y="6227"/>
                    </a:lnTo>
                    <a:lnTo>
                      <a:pt x="3588" y="3615"/>
                    </a:lnTo>
                    <a:lnTo>
                      <a:pt x="0" y="7368"/>
                    </a:lnTo>
                    <a:lnTo>
                      <a:pt x="638" y="7979"/>
                    </a:lnTo>
                    <a:lnTo>
                      <a:pt x="3651" y="4832"/>
                    </a:lnTo>
                    <a:lnTo>
                      <a:pt x="6753" y="7457"/>
                    </a:lnTo>
                    <a:lnTo>
                      <a:pt x="11138" y="2590"/>
                    </a:lnTo>
                    <a:lnTo>
                      <a:pt x="14735" y="6472"/>
                    </a:lnTo>
                    <a:lnTo>
                      <a:pt x="20449" y="620"/>
                    </a:lnTo>
                    <a:lnTo>
                      <a:pt x="19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7981854" y="1425718"/>
                <a:ext cx="209698" cy="20020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02" extrusionOk="0">
                    <a:moveTo>
                      <a:pt x="3772" y="1"/>
                    </a:moveTo>
                    <a:lnTo>
                      <a:pt x="1" y="883"/>
                    </a:lnTo>
                    <a:lnTo>
                      <a:pt x="206" y="1743"/>
                    </a:lnTo>
                    <a:lnTo>
                      <a:pt x="2885" y="1119"/>
                    </a:lnTo>
                    <a:lnTo>
                      <a:pt x="2885" y="3602"/>
                    </a:lnTo>
                    <a:lnTo>
                      <a:pt x="3772" y="3602"/>
                    </a:lnTo>
                    <a:lnTo>
                      <a:pt x="37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39"/>
            <p:cNvGrpSpPr/>
            <p:nvPr/>
          </p:nvGrpSpPr>
          <p:grpSpPr>
            <a:xfrm>
              <a:off x="5928111" y="1824818"/>
              <a:ext cx="1923888" cy="1530052"/>
              <a:chOff x="5928111" y="1824818"/>
              <a:chExt cx="1923888" cy="1530052"/>
            </a:xfrm>
          </p:grpSpPr>
          <p:sp>
            <p:nvSpPr>
              <p:cNvPr id="416" name="Google Shape;416;p39"/>
              <p:cNvSpPr/>
              <p:nvPr/>
            </p:nvSpPr>
            <p:spPr>
              <a:xfrm flipH="1">
                <a:off x="6321848" y="1824818"/>
                <a:ext cx="1530151" cy="1530052"/>
              </a:xfrm>
              <a:custGeom>
                <a:avLst/>
                <a:gdLst/>
                <a:ahLst/>
                <a:cxnLst/>
                <a:rect l="l" t="t" r="r" b="b"/>
                <a:pathLst>
                  <a:path w="27524" h="27528" extrusionOk="0">
                    <a:moveTo>
                      <a:pt x="13760" y="0"/>
                    </a:moveTo>
                    <a:cubicBezTo>
                      <a:pt x="6160" y="0"/>
                      <a:pt x="1" y="6164"/>
                      <a:pt x="1" y="13764"/>
                    </a:cubicBezTo>
                    <a:cubicBezTo>
                      <a:pt x="1" y="21363"/>
                      <a:pt x="6160" y="27527"/>
                      <a:pt x="13760" y="27527"/>
                    </a:cubicBezTo>
                    <a:cubicBezTo>
                      <a:pt x="21364" y="27527"/>
                      <a:pt x="27523" y="21363"/>
                      <a:pt x="27523" y="13764"/>
                    </a:cubicBezTo>
                    <a:cubicBezTo>
                      <a:pt x="27523" y="6164"/>
                      <a:pt x="21364" y="0"/>
                      <a:pt x="13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 flipH="1">
                <a:off x="6581021" y="2084162"/>
                <a:ext cx="1011799" cy="1011308"/>
              </a:xfrm>
              <a:custGeom>
                <a:avLst/>
                <a:gdLst/>
                <a:ahLst/>
                <a:cxnLst/>
                <a:rect l="l" t="t" r="r" b="b"/>
                <a:pathLst>
                  <a:path w="18200" h="18195" extrusionOk="0">
                    <a:moveTo>
                      <a:pt x="9098" y="1"/>
                    </a:moveTo>
                    <a:cubicBezTo>
                      <a:pt x="4075" y="1"/>
                      <a:pt x="1" y="4075"/>
                      <a:pt x="1" y="9098"/>
                    </a:cubicBezTo>
                    <a:cubicBezTo>
                      <a:pt x="1" y="14121"/>
                      <a:pt x="4075" y="18195"/>
                      <a:pt x="9098" y="18195"/>
                    </a:cubicBezTo>
                    <a:cubicBezTo>
                      <a:pt x="14125" y="18195"/>
                      <a:pt x="18199" y="14121"/>
                      <a:pt x="18199" y="9098"/>
                    </a:cubicBezTo>
                    <a:cubicBezTo>
                      <a:pt x="18199" y="4075"/>
                      <a:pt x="14125" y="1"/>
                      <a:pt x="909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 flipH="1">
                <a:off x="6814676" y="2317773"/>
                <a:ext cx="544481" cy="54408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9789" extrusionOk="0">
                    <a:moveTo>
                      <a:pt x="4895" y="1"/>
                    </a:moveTo>
                    <a:cubicBezTo>
                      <a:pt x="2194" y="1"/>
                      <a:pt x="1" y="2194"/>
                      <a:pt x="1" y="4895"/>
                    </a:cubicBezTo>
                    <a:cubicBezTo>
                      <a:pt x="1" y="7596"/>
                      <a:pt x="2194" y="9789"/>
                      <a:pt x="4895" y="9789"/>
                    </a:cubicBezTo>
                    <a:cubicBezTo>
                      <a:pt x="7600" y="9789"/>
                      <a:pt x="9793" y="7596"/>
                      <a:pt x="9793" y="4895"/>
                    </a:cubicBezTo>
                    <a:cubicBezTo>
                      <a:pt x="9793" y="2194"/>
                      <a:pt x="7600" y="1"/>
                      <a:pt x="4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 flipH="1">
                <a:off x="6985401" y="2488242"/>
                <a:ext cx="203027" cy="203207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3656" extrusionOk="0">
                    <a:moveTo>
                      <a:pt x="1824" y="0"/>
                    </a:moveTo>
                    <a:cubicBezTo>
                      <a:pt x="816" y="0"/>
                      <a:pt x="1" y="821"/>
                      <a:pt x="1" y="1828"/>
                    </a:cubicBezTo>
                    <a:cubicBezTo>
                      <a:pt x="1" y="2835"/>
                      <a:pt x="816" y="3655"/>
                      <a:pt x="1824" y="3655"/>
                    </a:cubicBezTo>
                    <a:cubicBezTo>
                      <a:pt x="2836" y="3655"/>
                      <a:pt x="3651" y="2835"/>
                      <a:pt x="3651" y="1828"/>
                    </a:cubicBezTo>
                    <a:cubicBezTo>
                      <a:pt x="3651" y="821"/>
                      <a:pt x="2836" y="0"/>
                      <a:pt x="182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 flipH="1">
                <a:off x="6125370" y="2271973"/>
                <a:ext cx="964934" cy="328543"/>
              </a:xfrm>
              <a:custGeom>
                <a:avLst/>
                <a:gdLst/>
                <a:ahLst/>
                <a:cxnLst/>
                <a:rect l="l" t="t" r="r" b="b"/>
                <a:pathLst>
                  <a:path w="17357" h="5911" extrusionOk="0">
                    <a:moveTo>
                      <a:pt x="17232" y="0"/>
                    </a:moveTo>
                    <a:lnTo>
                      <a:pt x="1" y="5527"/>
                    </a:lnTo>
                    <a:lnTo>
                      <a:pt x="121" y="5910"/>
                    </a:lnTo>
                    <a:lnTo>
                      <a:pt x="17357" y="384"/>
                    </a:lnTo>
                    <a:lnTo>
                      <a:pt x="172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 flipH="1">
                <a:off x="7028540" y="2526872"/>
                <a:ext cx="100179" cy="104382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78" extrusionOk="0">
                    <a:moveTo>
                      <a:pt x="1115" y="1"/>
                    </a:moveTo>
                    <a:lnTo>
                      <a:pt x="1" y="941"/>
                    </a:lnTo>
                    <a:lnTo>
                      <a:pt x="215" y="1877"/>
                    </a:lnTo>
                    <a:lnTo>
                      <a:pt x="1802" y="1877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 flipH="1">
                <a:off x="5980869" y="2169425"/>
                <a:ext cx="171283" cy="120946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2176" extrusionOk="0">
                    <a:moveTo>
                      <a:pt x="3080" y="0"/>
                    </a:moveTo>
                    <a:lnTo>
                      <a:pt x="687" y="829"/>
                    </a:lnTo>
                    <a:lnTo>
                      <a:pt x="0" y="2175"/>
                    </a:lnTo>
                    <a:lnTo>
                      <a:pt x="2911" y="1061"/>
                    </a:lnTo>
                    <a:lnTo>
                      <a:pt x="30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9"/>
              <p:cNvSpPr/>
              <p:nvPr/>
            </p:nvSpPr>
            <p:spPr>
              <a:xfrm flipH="1">
                <a:off x="5928111" y="2228342"/>
                <a:ext cx="224041" cy="109551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971" extrusionOk="0">
                    <a:moveTo>
                      <a:pt x="2911" y="1"/>
                    </a:moveTo>
                    <a:lnTo>
                      <a:pt x="0" y="1115"/>
                    </a:lnTo>
                    <a:lnTo>
                      <a:pt x="1119" y="1971"/>
                    </a:lnTo>
                    <a:lnTo>
                      <a:pt x="4030" y="1088"/>
                    </a:lnTo>
                    <a:lnTo>
                      <a:pt x="2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39"/>
            <p:cNvGrpSpPr/>
            <p:nvPr/>
          </p:nvGrpSpPr>
          <p:grpSpPr>
            <a:xfrm>
              <a:off x="5518167" y="3187851"/>
              <a:ext cx="1659436" cy="514583"/>
              <a:chOff x="5659805" y="3187851"/>
              <a:chExt cx="1659436" cy="514583"/>
            </a:xfrm>
          </p:grpSpPr>
          <p:sp>
            <p:nvSpPr>
              <p:cNvPr id="425" name="Google Shape;425;p39"/>
              <p:cNvSpPr/>
              <p:nvPr/>
            </p:nvSpPr>
            <p:spPr>
              <a:xfrm flipH="1">
                <a:off x="5659805" y="3187851"/>
                <a:ext cx="1659436" cy="514583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9258" extrusionOk="0">
                    <a:moveTo>
                      <a:pt x="1636" y="0"/>
                    </a:moveTo>
                    <a:cubicBezTo>
                      <a:pt x="731" y="0"/>
                      <a:pt x="0" y="731"/>
                      <a:pt x="0" y="1636"/>
                    </a:cubicBezTo>
                    <a:lnTo>
                      <a:pt x="0" y="7622"/>
                    </a:lnTo>
                    <a:cubicBezTo>
                      <a:pt x="0" y="8527"/>
                      <a:pt x="731" y="9258"/>
                      <a:pt x="1636" y="9258"/>
                    </a:cubicBezTo>
                    <a:lnTo>
                      <a:pt x="28218" y="9258"/>
                    </a:lnTo>
                    <a:cubicBezTo>
                      <a:pt x="29123" y="9258"/>
                      <a:pt x="29850" y="8527"/>
                      <a:pt x="29850" y="7622"/>
                    </a:cubicBezTo>
                    <a:lnTo>
                      <a:pt x="29850" y="1636"/>
                    </a:lnTo>
                    <a:cubicBezTo>
                      <a:pt x="29850" y="731"/>
                      <a:pt x="29123" y="0"/>
                      <a:pt x="28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 flipH="1">
                <a:off x="5755176" y="3295624"/>
                <a:ext cx="146844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26414" h="540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26414" y="539"/>
                    </a:lnTo>
                    <a:lnTo>
                      <a:pt x="264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9"/>
              <p:cNvSpPr/>
              <p:nvPr/>
            </p:nvSpPr>
            <p:spPr>
              <a:xfrm flipH="1">
                <a:off x="6625156" y="3385277"/>
                <a:ext cx="59846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0765" h="540" extrusionOk="0">
                    <a:moveTo>
                      <a:pt x="1" y="1"/>
                    </a:moveTo>
                    <a:lnTo>
                      <a:pt x="1" y="540"/>
                    </a:lnTo>
                    <a:lnTo>
                      <a:pt x="10765" y="540"/>
                    </a:lnTo>
                    <a:lnTo>
                      <a:pt x="10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 flipH="1">
                <a:off x="5755166" y="3385277"/>
                <a:ext cx="79615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4321" h="540" extrusionOk="0">
                    <a:moveTo>
                      <a:pt x="0" y="1"/>
                    </a:moveTo>
                    <a:lnTo>
                      <a:pt x="0" y="540"/>
                    </a:lnTo>
                    <a:lnTo>
                      <a:pt x="14321" y="540"/>
                    </a:lnTo>
                    <a:lnTo>
                      <a:pt x="143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 flipH="1">
                <a:off x="7054281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8" y="0"/>
                    </a:moveTo>
                    <a:lnTo>
                      <a:pt x="985" y="932"/>
                    </a:lnTo>
                    <a:lnTo>
                      <a:pt x="0" y="932"/>
                    </a:lnTo>
                    <a:lnTo>
                      <a:pt x="798" y="1511"/>
                    </a:lnTo>
                    <a:lnTo>
                      <a:pt x="491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 flipH="1">
                <a:off x="6833517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 flipH="1">
                <a:off x="6612752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 flipH="1">
                <a:off x="6391988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8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0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 flipH="1">
                <a:off x="6171168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 flipH="1">
                <a:off x="5950403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 flipH="1">
                <a:off x="5729639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3" y="1511"/>
                    </a:lnTo>
                    <a:lnTo>
                      <a:pt x="490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8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9"/>
            <p:cNvSpPr/>
            <p:nvPr/>
          </p:nvSpPr>
          <p:spPr>
            <a:xfrm>
              <a:off x="5322400" y="3963375"/>
              <a:ext cx="2817000" cy="27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2323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3"/>
          <p:cNvSpPr/>
          <p:nvPr/>
        </p:nvSpPr>
        <p:spPr>
          <a:xfrm>
            <a:off x="2467673" y="2584770"/>
            <a:ext cx="688200" cy="687600"/>
          </a:xfrm>
          <a:prstGeom prst="roundRect">
            <a:avLst>
              <a:gd name="adj" fmla="val 5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3"/>
          <p:cNvSpPr/>
          <p:nvPr/>
        </p:nvSpPr>
        <p:spPr>
          <a:xfrm>
            <a:off x="2467673" y="3674582"/>
            <a:ext cx="688200" cy="687600"/>
          </a:xfrm>
          <a:prstGeom prst="roundRect">
            <a:avLst>
              <a:gd name="adj" fmla="val 5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3"/>
          <p:cNvSpPr/>
          <p:nvPr/>
        </p:nvSpPr>
        <p:spPr>
          <a:xfrm rot="-791190">
            <a:off x="-2637302" y="2196951"/>
            <a:ext cx="4037100" cy="1575433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39" name="Google Shape;539;p43"/>
          <p:cNvSpPr txBox="1">
            <a:spLocks noGrp="1"/>
          </p:cNvSpPr>
          <p:nvPr>
            <p:ph type="title"/>
          </p:nvPr>
        </p:nvSpPr>
        <p:spPr>
          <a:xfrm>
            <a:off x="658444" y="276937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Pozytywy</a:t>
            </a:r>
            <a:endParaRPr lang="pl-PL" err="1"/>
          </a:p>
        </p:txBody>
      </p:sp>
      <p:sp>
        <p:nvSpPr>
          <p:cNvPr id="540" name="Google Shape;540;p43"/>
          <p:cNvSpPr txBox="1">
            <a:spLocks noGrp="1"/>
          </p:cNvSpPr>
          <p:nvPr>
            <p:ph type="subTitle" idx="1"/>
          </p:nvPr>
        </p:nvSpPr>
        <p:spPr>
          <a:xfrm>
            <a:off x="3233629" y="2485539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Edukacja</a:t>
            </a:r>
            <a:endParaRPr lang="pl-PL" err="1"/>
          </a:p>
        </p:txBody>
      </p:sp>
      <p:sp>
        <p:nvSpPr>
          <p:cNvPr id="541" name="Google Shape;541;p43"/>
          <p:cNvSpPr txBox="1">
            <a:spLocks noGrp="1"/>
          </p:cNvSpPr>
          <p:nvPr>
            <p:ph type="subTitle" idx="2"/>
          </p:nvPr>
        </p:nvSpPr>
        <p:spPr>
          <a:xfrm>
            <a:off x="3233629" y="2950842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Ich </a:t>
            </a:r>
            <a:r>
              <a:rPr lang="en" err="1"/>
              <a:t>zawartość</a:t>
            </a:r>
            <a:r>
              <a:rPr lang="en"/>
              <a:t> </a:t>
            </a:r>
            <a:r>
              <a:rPr lang="en" err="1"/>
              <a:t>może</a:t>
            </a:r>
            <a:r>
              <a:rPr lang="en"/>
              <a:t> </a:t>
            </a:r>
            <a:r>
              <a:rPr lang="en" err="1"/>
              <a:t>mieć</a:t>
            </a:r>
            <a:r>
              <a:rPr lang="en"/>
              <a:t> </a:t>
            </a:r>
            <a:r>
              <a:rPr lang="en" err="1"/>
              <a:t>pozytywny</a:t>
            </a:r>
            <a:r>
              <a:rPr lang="en"/>
              <a:t> </a:t>
            </a:r>
            <a:r>
              <a:rPr lang="en" err="1"/>
              <a:t>wpływ</a:t>
            </a:r>
            <a:r>
              <a:rPr lang="en"/>
              <a:t> </a:t>
            </a:r>
            <a:r>
              <a:rPr lang="en" err="1"/>
              <a:t>na</a:t>
            </a:r>
            <a:r>
              <a:rPr lang="en"/>
              <a:t> </a:t>
            </a:r>
            <a:r>
              <a:rPr lang="en" err="1"/>
              <a:t>zasoby</a:t>
            </a:r>
            <a:r>
              <a:rPr lang="en"/>
              <a:t> </a:t>
            </a:r>
            <a:r>
              <a:rPr lang="en" err="1"/>
              <a:t>intelektualne</a:t>
            </a:r>
            <a:r>
              <a:rPr lang="en"/>
              <a:t> </a:t>
            </a:r>
            <a:r>
              <a:rPr lang="en" err="1"/>
              <a:t>oglądającego</a:t>
            </a:r>
            <a:r>
              <a:rPr lang="en"/>
              <a:t>.</a:t>
            </a:r>
            <a:endParaRPr lang="pl-PL"/>
          </a:p>
        </p:txBody>
      </p:sp>
      <p:sp>
        <p:nvSpPr>
          <p:cNvPr id="542" name="Google Shape;542;p43"/>
          <p:cNvSpPr txBox="1">
            <a:spLocks noGrp="1"/>
          </p:cNvSpPr>
          <p:nvPr>
            <p:ph type="subTitle" idx="3"/>
          </p:nvPr>
        </p:nvSpPr>
        <p:spPr>
          <a:xfrm>
            <a:off x="3233623" y="1414830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Orientacja</a:t>
            </a:r>
            <a:r>
              <a:rPr lang="en"/>
              <a:t> </a:t>
            </a:r>
            <a:r>
              <a:rPr lang="en" err="1"/>
              <a:t>rynkowa</a:t>
            </a:r>
            <a:endParaRPr lang="pl-PL" err="1"/>
          </a:p>
        </p:txBody>
      </p:sp>
      <p:sp>
        <p:nvSpPr>
          <p:cNvPr id="543" name="Google Shape;543;p43"/>
          <p:cNvSpPr txBox="1">
            <a:spLocks noGrp="1"/>
          </p:cNvSpPr>
          <p:nvPr>
            <p:ph type="subTitle" idx="4"/>
          </p:nvPr>
        </p:nvSpPr>
        <p:spPr>
          <a:xfrm>
            <a:off x="3233623" y="1840308"/>
            <a:ext cx="4150632" cy="467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>
                <a:solidFill>
                  <a:srgbClr val="000000"/>
                </a:solidFill>
              </a:rPr>
              <a:t>Zwiększają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rozeznanie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rynkowe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konsumenta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oraz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świadomość</a:t>
            </a:r>
            <a:r>
              <a:rPr lang="en">
                <a:solidFill>
                  <a:srgbClr val="000000"/>
                </a:solidFill>
              </a:rPr>
              <a:t> o </a:t>
            </a:r>
            <a:r>
              <a:rPr lang="en" err="1">
                <a:solidFill>
                  <a:srgbClr val="000000"/>
                </a:solidFill>
              </a:rPr>
              <a:t>danym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produkcie</a:t>
            </a:r>
            <a:r>
              <a:rPr lang="en">
                <a:solidFill>
                  <a:srgbClr val="000000"/>
                </a:solidFill>
              </a:rPr>
              <a:t>/</a:t>
            </a:r>
            <a:r>
              <a:rPr lang="en" err="1">
                <a:solidFill>
                  <a:srgbClr val="000000"/>
                </a:solidFill>
              </a:rPr>
              <a:t>usłudze</a:t>
            </a:r>
            <a:r>
              <a:rPr lang="en">
                <a:solidFill>
                  <a:srgbClr val="000000"/>
                </a:solidFill>
              </a:rPr>
              <a:t>.</a:t>
            </a:r>
            <a:endParaRPr lang="en"/>
          </a:p>
        </p:txBody>
      </p:sp>
      <p:sp>
        <p:nvSpPr>
          <p:cNvPr id="544" name="Google Shape;544;p43"/>
          <p:cNvSpPr/>
          <p:nvPr/>
        </p:nvSpPr>
        <p:spPr>
          <a:xfrm>
            <a:off x="2467661" y="1494958"/>
            <a:ext cx="688200" cy="687600"/>
          </a:xfrm>
          <a:prstGeom prst="roundRect">
            <a:avLst>
              <a:gd name="adj" fmla="val 5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43"/>
          <p:cNvGrpSpPr/>
          <p:nvPr/>
        </p:nvGrpSpPr>
        <p:grpSpPr>
          <a:xfrm>
            <a:off x="2636657" y="3860509"/>
            <a:ext cx="350208" cy="307910"/>
            <a:chOff x="1190625" y="553700"/>
            <a:chExt cx="5219200" cy="4588825"/>
          </a:xfrm>
        </p:grpSpPr>
        <p:sp>
          <p:nvSpPr>
            <p:cNvPr id="546" name="Google Shape;546;p43"/>
            <p:cNvSpPr/>
            <p:nvPr/>
          </p:nvSpPr>
          <p:spPr>
            <a:xfrm>
              <a:off x="1190625" y="553700"/>
              <a:ext cx="5219200" cy="1156400"/>
            </a:xfrm>
            <a:custGeom>
              <a:avLst/>
              <a:gdLst/>
              <a:ahLst/>
              <a:cxnLst/>
              <a:rect l="l" t="t" r="r" b="b"/>
              <a:pathLst>
                <a:path w="208768" h="46256" extrusionOk="0">
                  <a:moveTo>
                    <a:pt x="26520" y="17289"/>
                  </a:moveTo>
                  <a:cubicBezTo>
                    <a:pt x="30108" y="17289"/>
                    <a:pt x="33044" y="20225"/>
                    <a:pt x="33044" y="23846"/>
                  </a:cubicBezTo>
                  <a:cubicBezTo>
                    <a:pt x="33044" y="27467"/>
                    <a:pt x="30108" y="30403"/>
                    <a:pt x="26520" y="30403"/>
                  </a:cubicBezTo>
                  <a:cubicBezTo>
                    <a:pt x="22899" y="30403"/>
                    <a:pt x="19963" y="27467"/>
                    <a:pt x="19963" y="23846"/>
                  </a:cubicBezTo>
                  <a:cubicBezTo>
                    <a:pt x="19963" y="20225"/>
                    <a:pt x="22899" y="17289"/>
                    <a:pt x="26520" y="17289"/>
                  </a:cubicBezTo>
                  <a:close/>
                  <a:moveTo>
                    <a:pt x="53105" y="17289"/>
                  </a:moveTo>
                  <a:cubicBezTo>
                    <a:pt x="56726" y="17289"/>
                    <a:pt x="59662" y="20225"/>
                    <a:pt x="59662" y="23846"/>
                  </a:cubicBezTo>
                  <a:cubicBezTo>
                    <a:pt x="59662" y="27467"/>
                    <a:pt x="56726" y="30403"/>
                    <a:pt x="53105" y="30403"/>
                  </a:cubicBezTo>
                  <a:cubicBezTo>
                    <a:pt x="49484" y="30403"/>
                    <a:pt x="46581" y="27467"/>
                    <a:pt x="46581" y="23846"/>
                  </a:cubicBezTo>
                  <a:cubicBezTo>
                    <a:pt x="46581" y="20225"/>
                    <a:pt x="49484" y="17289"/>
                    <a:pt x="53105" y="17289"/>
                  </a:cubicBezTo>
                  <a:close/>
                  <a:moveTo>
                    <a:pt x="80930" y="17289"/>
                  </a:moveTo>
                  <a:cubicBezTo>
                    <a:pt x="84518" y="17289"/>
                    <a:pt x="87454" y="20225"/>
                    <a:pt x="87454" y="23846"/>
                  </a:cubicBezTo>
                  <a:cubicBezTo>
                    <a:pt x="87454" y="27467"/>
                    <a:pt x="84518" y="30403"/>
                    <a:pt x="80930" y="30403"/>
                  </a:cubicBezTo>
                  <a:cubicBezTo>
                    <a:pt x="77309" y="30403"/>
                    <a:pt x="74373" y="27467"/>
                    <a:pt x="74373" y="23846"/>
                  </a:cubicBezTo>
                  <a:cubicBezTo>
                    <a:pt x="74373" y="20225"/>
                    <a:pt x="77309" y="17289"/>
                    <a:pt x="80930" y="17289"/>
                  </a:cubicBezTo>
                  <a:close/>
                  <a:moveTo>
                    <a:pt x="15010" y="1"/>
                  </a:moveTo>
                  <a:cubicBezTo>
                    <a:pt x="6720" y="1"/>
                    <a:pt x="0" y="6741"/>
                    <a:pt x="0" y="15039"/>
                  </a:cubicBezTo>
                  <a:lnTo>
                    <a:pt x="0" y="46256"/>
                  </a:lnTo>
                  <a:lnTo>
                    <a:pt x="208767" y="46256"/>
                  </a:lnTo>
                  <a:lnTo>
                    <a:pt x="208767" y="15039"/>
                  </a:lnTo>
                  <a:cubicBezTo>
                    <a:pt x="208767" y="6721"/>
                    <a:pt x="202015" y="1"/>
                    <a:pt x="193697" y="1"/>
                  </a:cubicBezTo>
                  <a:lnTo>
                    <a:pt x="15070" y="1"/>
                  </a:lnTo>
                  <a:cubicBezTo>
                    <a:pt x="15050" y="1"/>
                    <a:pt x="15030" y="1"/>
                    <a:pt x="15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3591425" y="2845250"/>
              <a:ext cx="278125" cy="331125"/>
            </a:xfrm>
            <a:custGeom>
              <a:avLst/>
              <a:gdLst/>
              <a:ahLst/>
              <a:cxnLst/>
              <a:rect l="l" t="t" r="r" b="b"/>
              <a:pathLst>
                <a:path w="11125" h="13245" extrusionOk="0">
                  <a:moveTo>
                    <a:pt x="1" y="1"/>
                  </a:moveTo>
                  <a:lnTo>
                    <a:pt x="1" y="13244"/>
                  </a:lnTo>
                  <a:lnTo>
                    <a:pt x="11124" y="63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1190625" y="2034650"/>
              <a:ext cx="5219200" cy="3107875"/>
            </a:xfrm>
            <a:custGeom>
              <a:avLst/>
              <a:gdLst/>
              <a:ahLst/>
              <a:cxnLst/>
              <a:rect l="l" t="t" r="r" b="b"/>
              <a:pathLst>
                <a:path w="208768" h="124315" extrusionOk="0">
                  <a:moveTo>
                    <a:pt x="89561" y="14753"/>
                  </a:moveTo>
                  <a:cubicBezTo>
                    <a:pt x="90666" y="14753"/>
                    <a:pt x="91774" y="15030"/>
                    <a:pt x="92771" y="15593"/>
                  </a:cubicBezTo>
                  <a:lnTo>
                    <a:pt x="123107" y="32881"/>
                  </a:lnTo>
                  <a:cubicBezTo>
                    <a:pt x="125097" y="34023"/>
                    <a:pt x="126337" y="36111"/>
                    <a:pt x="126369" y="38394"/>
                  </a:cubicBezTo>
                  <a:cubicBezTo>
                    <a:pt x="126435" y="40710"/>
                    <a:pt x="125260" y="42830"/>
                    <a:pt x="123303" y="44037"/>
                  </a:cubicBezTo>
                  <a:lnTo>
                    <a:pt x="92967" y="62859"/>
                  </a:lnTo>
                  <a:cubicBezTo>
                    <a:pt x="91923" y="63511"/>
                    <a:pt x="90748" y="63838"/>
                    <a:pt x="89542" y="63838"/>
                  </a:cubicBezTo>
                  <a:cubicBezTo>
                    <a:pt x="88465" y="63838"/>
                    <a:pt x="87356" y="63577"/>
                    <a:pt x="86377" y="63022"/>
                  </a:cubicBezTo>
                  <a:cubicBezTo>
                    <a:pt x="84322" y="61880"/>
                    <a:pt x="83050" y="59695"/>
                    <a:pt x="83050" y="57346"/>
                  </a:cubicBezTo>
                  <a:lnTo>
                    <a:pt x="83050" y="21236"/>
                  </a:lnTo>
                  <a:cubicBezTo>
                    <a:pt x="83050" y="18920"/>
                    <a:pt x="84290" y="16800"/>
                    <a:pt x="86280" y="15625"/>
                  </a:cubicBezTo>
                  <a:cubicBezTo>
                    <a:pt x="87289" y="15046"/>
                    <a:pt x="88424" y="14753"/>
                    <a:pt x="89561" y="14753"/>
                  </a:cubicBezTo>
                  <a:close/>
                  <a:moveTo>
                    <a:pt x="165742" y="68013"/>
                  </a:moveTo>
                  <a:cubicBezTo>
                    <a:pt x="169330" y="68013"/>
                    <a:pt x="172233" y="70916"/>
                    <a:pt x="172233" y="74504"/>
                  </a:cubicBezTo>
                  <a:lnTo>
                    <a:pt x="172233" y="78908"/>
                  </a:lnTo>
                  <a:lnTo>
                    <a:pt x="181040" y="78908"/>
                  </a:lnTo>
                  <a:cubicBezTo>
                    <a:pt x="184628" y="78908"/>
                    <a:pt x="187564" y="81811"/>
                    <a:pt x="187564" y="85399"/>
                  </a:cubicBezTo>
                  <a:cubicBezTo>
                    <a:pt x="187564" y="88988"/>
                    <a:pt x="184628" y="91891"/>
                    <a:pt x="181040" y="91891"/>
                  </a:cubicBezTo>
                  <a:lnTo>
                    <a:pt x="172233" y="91891"/>
                  </a:lnTo>
                  <a:lnTo>
                    <a:pt x="172233" y="96294"/>
                  </a:lnTo>
                  <a:cubicBezTo>
                    <a:pt x="172233" y="99883"/>
                    <a:pt x="169330" y="102786"/>
                    <a:pt x="165742" y="102786"/>
                  </a:cubicBezTo>
                  <a:cubicBezTo>
                    <a:pt x="162153" y="102786"/>
                    <a:pt x="159250" y="99883"/>
                    <a:pt x="159250" y="96294"/>
                  </a:cubicBezTo>
                  <a:lnTo>
                    <a:pt x="159250" y="91891"/>
                  </a:lnTo>
                  <a:lnTo>
                    <a:pt x="27727" y="91891"/>
                  </a:lnTo>
                  <a:cubicBezTo>
                    <a:pt x="24139" y="91891"/>
                    <a:pt x="21203" y="88988"/>
                    <a:pt x="21203" y="85399"/>
                  </a:cubicBezTo>
                  <a:cubicBezTo>
                    <a:pt x="21203" y="81811"/>
                    <a:pt x="24139" y="78908"/>
                    <a:pt x="27727" y="78908"/>
                  </a:cubicBezTo>
                  <a:lnTo>
                    <a:pt x="159250" y="78908"/>
                  </a:lnTo>
                  <a:lnTo>
                    <a:pt x="159250" y="74504"/>
                  </a:lnTo>
                  <a:cubicBezTo>
                    <a:pt x="159250" y="70916"/>
                    <a:pt x="162153" y="68013"/>
                    <a:pt x="165742" y="68013"/>
                  </a:cubicBezTo>
                  <a:close/>
                  <a:moveTo>
                    <a:pt x="0" y="1"/>
                  </a:moveTo>
                  <a:lnTo>
                    <a:pt x="0" y="109244"/>
                  </a:lnTo>
                  <a:cubicBezTo>
                    <a:pt x="0" y="117563"/>
                    <a:pt x="6752" y="124315"/>
                    <a:pt x="15070" y="124315"/>
                  </a:cubicBezTo>
                  <a:lnTo>
                    <a:pt x="193697" y="124315"/>
                  </a:lnTo>
                  <a:cubicBezTo>
                    <a:pt x="202015" y="124315"/>
                    <a:pt x="208767" y="117563"/>
                    <a:pt x="208767" y="109244"/>
                  </a:cubicBezTo>
                  <a:lnTo>
                    <a:pt x="208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43"/>
          <p:cNvSpPr txBox="1">
            <a:spLocks noGrp="1"/>
          </p:cNvSpPr>
          <p:nvPr>
            <p:ph type="subTitle" idx="5"/>
          </p:nvPr>
        </p:nvSpPr>
        <p:spPr>
          <a:xfrm>
            <a:off x="3233623" y="3722383"/>
            <a:ext cx="3911400" cy="445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Rozrywka</a:t>
            </a:r>
            <a:endParaRPr lang="pl-PL"/>
          </a:p>
        </p:txBody>
      </p:sp>
      <p:sp>
        <p:nvSpPr>
          <p:cNvPr id="557" name="Google Shape;557;p43"/>
          <p:cNvSpPr txBox="1">
            <a:spLocks noGrp="1"/>
          </p:cNvSpPr>
          <p:nvPr>
            <p:ph type="subTitle" idx="6"/>
          </p:nvPr>
        </p:nvSpPr>
        <p:spPr>
          <a:xfrm>
            <a:off x="3233623" y="4041440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>
                <a:solidFill>
                  <a:srgbClr val="000000"/>
                </a:solidFill>
              </a:rPr>
              <a:t>Kreatywne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reklamy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nierzadko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zostawiają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pozytywne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piętno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emocjonalne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na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odbiorcy</a:t>
            </a:r>
            <a:r>
              <a:rPr lang="en">
                <a:solidFill>
                  <a:srgbClr val="000000"/>
                </a:solidFill>
              </a:rPr>
              <a:t>. </a:t>
            </a:r>
            <a:endParaRPr lang="en"/>
          </a:p>
        </p:txBody>
      </p:sp>
      <p:sp>
        <p:nvSpPr>
          <p:cNvPr id="558" name="Google Shape;558;p43"/>
          <p:cNvSpPr/>
          <p:nvPr/>
        </p:nvSpPr>
        <p:spPr>
          <a:xfrm rot="9470610">
            <a:off x="7368859" y="-241194"/>
            <a:ext cx="3983727" cy="1554605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7" name="Google Shape;1363;p65">
            <a:extLst>
              <a:ext uri="{FF2B5EF4-FFF2-40B4-BE49-F238E27FC236}">
                <a16:creationId xmlns:a16="http://schemas.microsoft.com/office/drawing/2014/main" id="{31856F43-A126-6D2A-EBE1-54F730BE7003}"/>
              </a:ext>
            </a:extLst>
          </p:cNvPr>
          <p:cNvGrpSpPr/>
          <p:nvPr/>
        </p:nvGrpSpPr>
        <p:grpSpPr>
          <a:xfrm>
            <a:off x="2638914" y="1687694"/>
            <a:ext cx="345569" cy="346347"/>
            <a:chOff x="7236233" y="3530737"/>
            <a:chExt cx="365449" cy="366271"/>
          </a:xfrm>
        </p:grpSpPr>
        <p:sp>
          <p:nvSpPr>
            <p:cNvPr id="3" name="Google Shape;1364;p65">
              <a:extLst>
                <a:ext uri="{FF2B5EF4-FFF2-40B4-BE49-F238E27FC236}">
                  <a16:creationId xmlns:a16="http://schemas.microsoft.com/office/drawing/2014/main" id="{94ECB5DA-3D11-047A-9F29-2B72F05339AF}"/>
                </a:ext>
              </a:extLst>
            </p:cNvPr>
            <p:cNvSpPr/>
            <p:nvPr/>
          </p:nvSpPr>
          <p:spPr>
            <a:xfrm>
              <a:off x="7319411" y="3831436"/>
              <a:ext cx="198281" cy="65572"/>
            </a:xfrm>
            <a:custGeom>
              <a:avLst/>
              <a:gdLst/>
              <a:ahLst/>
              <a:cxnLst/>
              <a:rect l="l" t="t" r="r" b="b"/>
              <a:pathLst>
                <a:path w="5621" h="1859" extrusionOk="0">
                  <a:moveTo>
                    <a:pt x="1405" y="1"/>
                  </a:moveTo>
                  <a:lnTo>
                    <a:pt x="1191" y="1239"/>
                  </a:lnTo>
                  <a:lnTo>
                    <a:pt x="405" y="1239"/>
                  </a:lnTo>
                  <a:cubicBezTo>
                    <a:pt x="0" y="1239"/>
                    <a:pt x="0" y="1858"/>
                    <a:pt x="405" y="1858"/>
                  </a:cubicBezTo>
                  <a:lnTo>
                    <a:pt x="5215" y="1858"/>
                  </a:lnTo>
                  <a:cubicBezTo>
                    <a:pt x="5620" y="1858"/>
                    <a:pt x="5620" y="1239"/>
                    <a:pt x="5215" y="1239"/>
                  </a:cubicBezTo>
                  <a:lnTo>
                    <a:pt x="4406" y="1239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65;p65">
              <a:extLst>
                <a:ext uri="{FF2B5EF4-FFF2-40B4-BE49-F238E27FC236}">
                  <a16:creationId xmlns:a16="http://schemas.microsoft.com/office/drawing/2014/main" id="{FB48C567-DE50-A7AA-0BD4-4ED02DEB810F}"/>
                </a:ext>
              </a:extLst>
            </p:cNvPr>
            <p:cNvSpPr/>
            <p:nvPr/>
          </p:nvSpPr>
          <p:spPr>
            <a:xfrm>
              <a:off x="7390808" y="3624809"/>
              <a:ext cx="49597" cy="15978"/>
            </a:xfrm>
            <a:custGeom>
              <a:avLst/>
              <a:gdLst/>
              <a:ahLst/>
              <a:cxnLst/>
              <a:rect l="l" t="t" r="r" b="b"/>
              <a:pathLst>
                <a:path w="1406" h="453" extrusionOk="0">
                  <a:moveTo>
                    <a:pt x="0" y="1"/>
                  </a:moveTo>
                  <a:lnTo>
                    <a:pt x="119" y="453"/>
                  </a:lnTo>
                  <a:lnTo>
                    <a:pt x="1310" y="45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66;p65">
              <a:extLst>
                <a:ext uri="{FF2B5EF4-FFF2-40B4-BE49-F238E27FC236}">
                  <a16:creationId xmlns:a16="http://schemas.microsoft.com/office/drawing/2014/main" id="{65153C58-6900-2AC3-B2C6-934BCBDD8907}"/>
                </a:ext>
              </a:extLst>
            </p:cNvPr>
            <p:cNvSpPr/>
            <p:nvPr/>
          </p:nvSpPr>
          <p:spPr>
            <a:xfrm>
              <a:off x="7236233" y="3530737"/>
              <a:ext cx="365449" cy="194069"/>
            </a:xfrm>
            <a:custGeom>
              <a:avLst/>
              <a:gdLst/>
              <a:ahLst/>
              <a:cxnLst/>
              <a:rect l="l" t="t" r="r" b="b"/>
              <a:pathLst>
                <a:path w="10360" h="5502" extrusionOk="0">
                  <a:moveTo>
                    <a:pt x="3339" y="1403"/>
                  </a:moveTo>
                  <a:cubicBezTo>
                    <a:pt x="3353" y="1403"/>
                    <a:pt x="3367" y="1404"/>
                    <a:pt x="3382" y="1405"/>
                  </a:cubicBezTo>
                  <a:lnTo>
                    <a:pt x="3382" y="1429"/>
                  </a:lnTo>
                  <a:lnTo>
                    <a:pt x="3787" y="1429"/>
                  </a:lnTo>
                  <a:cubicBezTo>
                    <a:pt x="3930" y="1429"/>
                    <a:pt x="4049" y="1524"/>
                    <a:pt x="4096" y="1643"/>
                  </a:cubicBezTo>
                  <a:lnTo>
                    <a:pt x="4192" y="2001"/>
                  </a:lnTo>
                  <a:lnTo>
                    <a:pt x="6073" y="2001"/>
                  </a:lnTo>
                  <a:cubicBezTo>
                    <a:pt x="6192" y="2001"/>
                    <a:pt x="6311" y="2072"/>
                    <a:pt x="6383" y="2167"/>
                  </a:cubicBezTo>
                  <a:cubicBezTo>
                    <a:pt x="6478" y="2263"/>
                    <a:pt x="6502" y="2382"/>
                    <a:pt x="6478" y="2501"/>
                  </a:cubicBezTo>
                  <a:lnTo>
                    <a:pt x="6264" y="3406"/>
                  </a:lnTo>
                  <a:cubicBezTo>
                    <a:pt x="6216" y="3596"/>
                    <a:pt x="6025" y="3739"/>
                    <a:pt x="5811" y="3739"/>
                  </a:cubicBezTo>
                  <a:lnTo>
                    <a:pt x="4358" y="3739"/>
                  </a:lnTo>
                  <a:cubicBezTo>
                    <a:pt x="4144" y="3739"/>
                    <a:pt x="3977" y="3596"/>
                    <a:pt x="3930" y="3406"/>
                  </a:cubicBezTo>
                  <a:lnTo>
                    <a:pt x="3549" y="2048"/>
                  </a:lnTo>
                  <a:lnTo>
                    <a:pt x="3382" y="2048"/>
                  </a:lnTo>
                  <a:cubicBezTo>
                    <a:pt x="3367" y="2050"/>
                    <a:pt x="3353" y="2051"/>
                    <a:pt x="3339" y="2051"/>
                  </a:cubicBezTo>
                  <a:cubicBezTo>
                    <a:pt x="2920" y="2051"/>
                    <a:pt x="2920" y="1403"/>
                    <a:pt x="3339" y="1403"/>
                  </a:cubicBezTo>
                  <a:close/>
                  <a:moveTo>
                    <a:pt x="4491" y="3890"/>
                  </a:moveTo>
                  <a:cubicBezTo>
                    <a:pt x="4643" y="3890"/>
                    <a:pt x="4787" y="4013"/>
                    <a:pt x="4787" y="4192"/>
                  </a:cubicBezTo>
                  <a:cubicBezTo>
                    <a:pt x="4787" y="4358"/>
                    <a:pt x="4644" y="4477"/>
                    <a:pt x="4478" y="4477"/>
                  </a:cubicBezTo>
                  <a:cubicBezTo>
                    <a:pt x="4216" y="4454"/>
                    <a:pt x="4096" y="4144"/>
                    <a:pt x="4287" y="3977"/>
                  </a:cubicBezTo>
                  <a:cubicBezTo>
                    <a:pt x="4348" y="3917"/>
                    <a:pt x="4420" y="3890"/>
                    <a:pt x="4491" y="3890"/>
                  </a:cubicBezTo>
                  <a:close/>
                  <a:moveTo>
                    <a:pt x="5777" y="3890"/>
                  </a:moveTo>
                  <a:cubicBezTo>
                    <a:pt x="5929" y="3890"/>
                    <a:pt x="6073" y="4013"/>
                    <a:pt x="6073" y="4192"/>
                  </a:cubicBezTo>
                  <a:cubicBezTo>
                    <a:pt x="6049" y="4358"/>
                    <a:pt x="5906" y="4477"/>
                    <a:pt x="5740" y="4477"/>
                  </a:cubicBezTo>
                  <a:cubicBezTo>
                    <a:pt x="5478" y="4454"/>
                    <a:pt x="5382" y="4144"/>
                    <a:pt x="5573" y="3977"/>
                  </a:cubicBezTo>
                  <a:cubicBezTo>
                    <a:pt x="5634" y="3917"/>
                    <a:pt x="5706" y="3890"/>
                    <a:pt x="5777" y="3890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5501"/>
                  </a:lnTo>
                  <a:lnTo>
                    <a:pt x="10360" y="5501"/>
                  </a:lnTo>
                  <a:lnTo>
                    <a:pt x="10360" y="691"/>
                  </a:lnTo>
                  <a:cubicBezTo>
                    <a:pt x="10360" y="310"/>
                    <a:pt x="10050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67;p65">
              <a:extLst>
                <a:ext uri="{FF2B5EF4-FFF2-40B4-BE49-F238E27FC236}">
                  <a16:creationId xmlns:a16="http://schemas.microsoft.com/office/drawing/2014/main" id="{8B128DE9-94EB-9226-309B-A08794805D24}"/>
                </a:ext>
              </a:extLst>
            </p:cNvPr>
            <p:cNvSpPr/>
            <p:nvPr/>
          </p:nvSpPr>
          <p:spPr>
            <a:xfrm>
              <a:off x="7236233" y="3746605"/>
              <a:ext cx="365449" cy="65572"/>
            </a:xfrm>
            <a:custGeom>
              <a:avLst/>
              <a:gdLst/>
              <a:ahLst/>
              <a:cxnLst/>
              <a:rect l="l" t="t" r="r" b="b"/>
              <a:pathLst>
                <a:path w="10360" h="1859" extrusionOk="0">
                  <a:moveTo>
                    <a:pt x="0" y="1"/>
                  </a:moveTo>
                  <a:lnTo>
                    <a:pt x="0" y="1167"/>
                  </a:lnTo>
                  <a:cubicBezTo>
                    <a:pt x="0" y="1549"/>
                    <a:pt x="310" y="1858"/>
                    <a:pt x="691" y="1858"/>
                  </a:cubicBezTo>
                  <a:lnTo>
                    <a:pt x="9669" y="1858"/>
                  </a:lnTo>
                  <a:cubicBezTo>
                    <a:pt x="10050" y="1858"/>
                    <a:pt x="10360" y="1549"/>
                    <a:pt x="10360" y="1167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02;p65">
            <a:extLst>
              <a:ext uri="{FF2B5EF4-FFF2-40B4-BE49-F238E27FC236}">
                <a16:creationId xmlns:a16="http://schemas.microsoft.com/office/drawing/2014/main" id="{9A9775A8-92A0-5B3E-E777-39CA31F6A828}"/>
              </a:ext>
            </a:extLst>
          </p:cNvPr>
          <p:cNvGrpSpPr/>
          <p:nvPr/>
        </p:nvGrpSpPr>
        <p:grpSpPr>
          <a:xfrm>
            <a:off x="2654309" y="2757386"/>
            <a:ext cx="315414" cy="346347"/>
            <a:chOff x="6437324" y="3516452"/>
            <a:chExt cx="333560" cy="366270"/>
          </a:xfrm>
        </p:grpSpPr>
        <p:sp>
          <p:nvSpPr>
            <p:cNvPr id="9" name="Google Shape;1403;p65">
              <a:extLst>
                <a:ext uri="{FF2B5EF4-FFF2-40B4-BE49-F238E27FC236}">
                  <a16:creationId xmlns:a16="http://schemas.microsoft.com/office/drawing/2014/main" id="{A619DDB4-EE85-AAC4-3258-D6CA998D5050}"/>
                </a:ext>
              </a:extLst>
            </p:cNvPr>
            <p:cNvSpPr/>
            <p:nvPr/>
          </p:nvSpPr>
          <p:spPr>
            <a:xfrm>
              <a:off x="6549887" y="3786075"/>
              <a:ext cx="107589" cy="26913"/>
            </a:xfrm>
            <a:custGeom>
              <a:avLst/>
              <a:gdLst/>
              <a:ahLst/>
              <a:cxnLst/>
              <a:rect l="l" t="t" r="r" b="b"/>
              <a:pathLst>
                <a:path w="3050" h="763" extrusionOk="0">
                  <a:moveTo>
                    <a:pt x="1" y="1"/>
                  </a:moveTo>
                  <a:lnTo>
                    <a:pt x="1" y="763"/>
                  </a:lnTo>
                  <a:lnTo>
                    <a:pt x="3049" y="763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4;p65">
              <a:extLst>
                <a:ext uri="{FF2B5EF4-FFF2-40B4-BE49-F238E27FC236}">
                  <a16:creationId xmlns:a16="http://schemas.microsoft.com/office/drawing/2014/main" id="{00B7E873-86CF-2EF1-1D57-CCF68BF8A5B7}"/>
                </a:ext>
              </a:extLst>
            </p:cNvPr>
            <p:cNvSpPr/>
            <p:nvPr/>
          </p:nvSpPr>
          <p:spPr>
            <a:xfrm>
              <a:off x="6549887" y="3835633"/>
              <a:ext cx="106742" cy="47089"/>
            </a:xfrm>
            <a:custGeom>
              <a:avLst/>
              <a:gdLst/>
              <a:ahLst/>
              <a:cxnLst/>
              <a:rect l="l" t="t" r="r" b="b"/>
              <a:pathLst>
                <a:path w="3026" h="1335" extrusionOk="0">
                  <a:moveTo>
                    <a:pt x="1" y="1"/>
                  </a:moveTo>
                  <a:cubicBezTo>
                    <a:pt x="1" y="834"/>
                    <a:pt x="668" y="1335"/>
                    <a:pt x="1501" y="1335"/>
                  </a:cubicBezTo>
                  <a:lnTo>
                    <a:pt x="1549" y="1335"/>
                  </a:lnTo>
                  <a:cubicBezTo>
                    <a:pt x="2359" y="1335"/>
                    <a:pt x="3025" y="834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05;p65">
              <a:extLst>
                <a:ext uri="{FF2B5EF4-FFF2-40B4-BE49-F238E27FC236}">
                  <a16:creationId xmlns:a16="http://schemas.microsoft.com/office/drawing/2014/main" id="{3CB49FD3-58C5-5F2C-8EB9-A3AF40BE340E}"/>
                </a:ext>
              </a:extLst>
            </p:cNvPr>
            <p:cNvSpPr/>
            <p:nvPr/>
          </p:nvSpPr>
          <p:spPr>
            <a:xfrm>
              <a:off x="6437324" y="3516452"/>
              <a:ext cx="333560" cy="246978"/>
            </a:xfrm>
            <a:custGeom>
              <a:avLst/>
              <a:gdLst/>
              <a:ahLst/>
              <a:cxnLst/>
              <a:rect l="l" t="t" r="r" b="b"/>
              <a:pathLst>
                <a:path w="9456" h="7002" extrusionOk="0">
                  <a:moveTo>
                    <a:pt x="5079" y="1493"/>
                  </a:moveTo>
                  <a:cubicBezTo>
                    <a:pt x="5293" y="1493"/>
                    <a:pt x="5495" y="1723"/>
                    <a:pt x="5359" y="1977"/>
                  </a:cubicBezTo>
                  <a:lnTo>
                    <a:pt x="4621" y="3144"/>
                  </a:lnTo>
                  <a:lnTo>
                    <a:pt x="5454" y="3144"/>
                  </a:lnTo>
                  <a:cubicBezTo>
                    <a:pt x="5692" y="3144"/>
                    <a:pt x="5835" y="3406"/>
                    <a:pt x="5716" y="3620"/>
                  </a:cubicBezTo>
                  <a:lnTo>
                    <a:pt x="4502" y="5549"/>
                  </a:lnTo>
                  <a:cubicBezTo>
                    <a:pt x="4439" y="5654"/>
                    <a:pt x="4348" y="5697"/>
                    <a:pt x="4255" y="5697"/>
                  </a:cubicBezTo>
                  <a:cubicBezTo>
                    <a:pt x="4032" y="5697"/>
                    <a:pt x="3802" y="5445"/>
                    <a:pt x="3954" y="5192"/>
                  </a:cubicBezTo>
                  <a:lnTo>
                    <a:pt x="4859" y="3787"/>
                  </a:lnTo>
                  <a:lnTo>
                    <a:pt x="4025" y="3787"/>
                  </a:lnTo>
                  <a:cubicBezTo>
                    <a:pt x="3787" y="3763"/>
                    <a:pt x="3621" y="3501"/>
                    <a:pt x="3764" y="3287"/>
                  </a:cubicBezTo>
                  <a:lnTo>
                    <a:pt x="4835" y="1620"/>
                  </a:lnTo>
                  <a:cubicBezTo>
                    <a:pt x="4904" y="1531"/>
                    <a:pt x="4992" y="1493"/>
                    <a:pt x="5079" y="1493"/>
                  </a:cubicBezTo>
                  <a:close/>
                  <a:moveTo>
                    <a:pt x="4740" y="0"/>
                  </a:moveTo>
                  <a:cubicBezTo>
                    <a:pt x="1168" y="0"/>
                    <a:pt x="1" y="4787"/>
                    <a:pt x="3192" y="6407"/>
                  </a:cubicBezTo>
                  <a:lnTo>
                    <a:pt x="3192" y="7002"/>
                  </a:lnTo>
                  <a:lnTo>
                    <a:pt x="6240" y="7002"/>
                  </a:lnTo>
                  <a:lnTo>
                    <a:pt x="6240" y="6430"/>
                  </a:lnTo>
                  <a:cubicBezTo>
                    <a:pt x="9455" y="4835"/>
                    <a:pt x="8312" y="24"/>
                    <a:pt x="4740" y="24"/>
                  </a:cubicBezTo>
                  <a:lnTo>
                    <a:pt x="47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4251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3"/>
          <p:cNvSpPr/>
          <p:nvPr/>
        </p:nvSpPr>
        <p:spPr>
          <a:xfrm>
            <a:off x="2467673" y="2584770"/>
            <a:ext cx="688200" cy="687600"/>
          </a:xfrm>
          <a:prstGeom prst="roundRect">
            <a:avLst>
              <a:gd name="adj" fmla="val 5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3"/>
          <p:cNvSpPr/>
          <p:nvPr/>
        </p:nvSpPr>
        <p:spPr>
          <a:xfrm>
            <a:off x="2467673" y="3674582"/>
            <a:ext cx="688200" cy="687600"/>
          </a:xfrm>
          <a:prstGeom prst="roundRect">
            <a:avLst>
              <a:gd name="adj" fmla="val 5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3"/>
          <p:cNvSpPr/>
          <p:nvPr/>
        </p:nvSpPr>
        <p:spPr>
          <a:xfrm rot="-791190">
            <a:off x="-2637302" y="2196951"/>
            <a:ext cx="4037100" cy="1575433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39" name="Google Shape;539;p43"/>
          <p:cNvSpPr txBox="1">
            <a:spLocks noGrp="1"/>
          </p:cNvSpPr>
          <p:nvPr>
            <p:ph type="title"/>
          </p:nvPr>
        </p:nvSpPr>
        <p:spPr>
          <a:xfrm>
            <a:off x="658444" y="276937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Pozytywy</a:t>
            </a:r>
            <a:endParaRPr lang="pl-PL" err="1"/>
          </a:p>
        </p:txBody>
      </p:sp>
      <p:sp>
        <p:nvSpPr>
          <p:cNvPr id="540" name="Google Shape;540;p43"/>
          <p:cNvSpPr txBox="1">
            <a:spLocks noGrp="1"/>
          </p:cNvSpPr>
          <p:nvPr>
            <p:ph type="subTitle" idx="1"/>
          </p:nvPr>
        </p:nvSpPr>
        <p:spPr>
          <a:xfrm>
            <a:off x="3233629" y="2485539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Kreowanie</a:t>
            </a:r>
            <a:r>
              <a:rPr lang="en"/>
              <a:t> </a:t>
            </a:r>
            <a:r>
              <a:rPr lang="en" err="1"/>
              <a:t>potrzeb</a:t>
            </a:r>
            <a:endParaRPr lang="pl-PL" err="1"/>
          </a:p>
        </p:txBody>
      </p:sp>
      <p:sp>
        <p:nvSpPr>
          <p:cNvPr id="541" name="Google Shape;541;p43"/>
          <p:cNvSpPr txBox="1">
            <a:spLocks noGrp="1"/>
          </p:cNvSpPr>
          <p:nvPr>
            <p:ph type="subTitle" idx="2"/>
          </p:nvPr>
        </p:nvSpPr>
        <p:spPr>
          <a:xfrm>
            <a:off x="3233629" y="2950842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Reklamy</a:t>
            </a:r>
            <a:r>
              <a:rPr lang="en"/>
              <a:t> </a:t>
            </a:r>
            <a:r>
              <a:rPr lang="en" err="1"/>
              <a:t>mogą</a:t>
            </a:r>
            <a:r>
              <a:rPr lang="en"/>
              <a:t> </a:t>
            </a:r>
            <a:r>
              <a:rPr lang="en" err="1"/>
              <a:t>inspirować</a:t>
            </a:r>
            <a:r>
              <a:rPr lang="en"/>
              <a:t> </a:t>
            </a:r>
            <a:r>
              <a:rPr lang="en" err="1"/>
              <a:t>odbiorców</a:t>
            </a:r>
            <a:r>
              <a:rPr lang="en"/>
              <a:t> do </a:t>
            </a:r>
            <a:r>
              <a:rPr lang="en" err="1"/>
              <a:t>zakupu</a:t>
            </a:r>
            <a:r>
              <a:rPr lang="en"/>
              <a:t> </a:t>
            </a:r>
            <a:r>
              <a:rPr lang="en" err="1"/>
              <a:t>funkcjonalnych</a:t>
            </a:r>
            <a:r>
              <a:rPr lang="en"/>
              <a:t> </a:t>
            </a:r>
            <a:r>
              <a:rPr lang="en" err="1"/>
              <a:t>artykułu</a:t>
            </a:r>
            <a:r>
              <a:rPr lang="en"/>
              <a:t>.</a:t>
            </a:r>
            <a:endParaRPr lang="pl-PL" err="1"/>
          </a:p>
        </p:txBody>
      </p:sp>
      <p:sp>
        <p:nvSpPr>
          <p:cNvPr id="542" name="Google Shape;542;p43"/>
          <p:cNvSpPr txBox="1">
            <a:spLocks noGrp="1"/>
          </p:cNvSpPr>
          <p:nvPr>
            <p:ph type="subTitle" idx="3"/>
          </p:nvPr>
        </p:nvSpPr>
        <p:spPr>
          <a:xfrm>
            <a:off x="3233623" y="1414830"/>
            <a:ext cx="3911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Wybór</a:t>
            </a:r>
            <a:endParaRPr lang="pl-PL" err="1"/>
          </a:p>
        </p:txBody>
      </p:sp>
      <p:sp>
        <p:nvSpPr>
          <p:cNvPr id="543" name="Google Shape;543;p43"/>
          <p:cNvSpPr txBox="1">
            <a:spLocks noGrp="1"/>
          </p:cNvSpPr>
          <p:nvPr>
            <p:ph type="subTitle" idx="4"/>
          </p:nvPr>
        </p:nvSpPr>
        <p:spPr>
          <a:xfrm>
            <a:off x="3233623" y="1840308"/>
            <a:ext cx="4150632" cy="467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>
                <a:solidFill>
                  <a:srgbClr val="000000"/>
                </a:solidFill>
              </a:rPr>
              <a:t>Obecność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reklam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znacznie</a:t>
            </a:r>
            <a:r>
              <a:rPr lang="en">
                <a:solidFill>
                  <a:srgbClr val="000000"/>
                </a:solidFill>
              </a:rPr>
              <a:t> </a:t>
            </a:r>
            <a:r>
              <a:rPr lang="en" err="1">
                <a:solidFill>
                  <a:srgbClr val="000000"/>
                </a:solidFill>
              </a:rPr>
              <a:t>powiększa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horyzonty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wyborowe</a:t>
            </a:r>
            <a:r>
              <a:rPr lang="en">
                <a:solidFill>
                  <a:srgbClr val="000000"/>
                </a:solidFill>
              </a:rPr>
              <a:t> </a:t>
            </a:r>
            <a:r>
              <a:rPr lang="en" err="1">
                <a:solidFill>
                  <a:srgbClr val="000000"/>
                </a:solidFill>
              </a:rPr>
              <a:t>klientów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 err="1">
                <a:solidFill>
                  <a:srgbClr val="000000"/>
                </a:solidFill>
              </a:rPr>
              <a:t>regulując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balans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rynkowy</a:t>
            </a:r>
            <a:r>
              <a:rPr lang="en">
                <a:solidFill>
                  <a:srgbClr val="000000"/>
                </a:solidFill>
              </a:rPr>
              <a:t>.</a:t>
            </a:r>
            <a:endParaRPr lang="en"/>
          </a:p>
        </p:txBody>
      </p:sp>
      <p:sp>
        <p:nvSpPr>
          <p:cNvPr id="544" name="Google Shape;544;p43"/>
          <p:cNvSpPr/>
          <p:nvPr/>
        </p:nvSpPr>
        <p:spPr>
          <a:xfrm>
            <a:off x="2467661" y="1494958"/>
            <a:ext cx="688200" cy="687600"/>
          </a:xfrm>
          <a:prstGeom prst="roundRect">
            <a:avLst>
              <a:gd name="adj" fmla="val 53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3"/>
          <p:cNvSpPr txBox="1">
            <a:spLocks noGrp="1"/>
          </p:cNvSpPr>
          <p:nvPr>
            <p:ph type="subTitle" idx="5"/>
          </p:nvPr>
        </p:nvSpPr>
        <p:spPr>
          <a:xfrm>
            <a:off x="3233623" y="3722383"/>
            <a:ext cx="3911400" cy="445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</a:pPr>
            <a:r>
              <a:rPr lang="en" err="1"/>
              <a:t>Informacje</a:t>
            </a:r>
            <a:r>
              <a:rPr lang="en"/>
              <a:t> </a:t>
            </a:r>
            <a:r>
              <a:rPr lang="en" err="1"/>
              <a:t>cenowe</a:t>
            </a:r>
            <a:endParaRPr lang="pl-PL" err="1"/>
          </a:p>
        </p:txBody>
      </p:sp>
      <p:sp>
        <p:nvSpPr>
          <p:cNvPr id="557" name="Google Shape;557;p43"/>
          <p:cNvSpPr txBox="1">
            <a:spLocks noGrp="1"/>
          </p:cNvSpPr>
          <p:nvPr>
            <p:ph type="subTitle" idx="6"/>
          </p:nvPr>
        </p:nvSpPr>
        <p:spPr>
          <a:xfrm>
            <a:off x="3233623" y="3742399"/>
            <a:ext cx="3911400" cy="680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150" err="1">
                <a:solidFill>
                  <a:srgbClr val="000000"/>
                </a:solidFill>
              </a:rPr>
              <a:t>Zawarte</a:t>
            </a:r>
            <a:r>
              <a:rPr lang="en" sz="1150">
                <a:solidFill>
                  <a:srgbClr val="000000"/>
                </a:solidFill>
              </a:rPr>
              <a:t> </a:t>
            </a:r>
            <a:r>
              <a:rPr lang="en" sz="1150" err="1">
                <a:solidFill>
                  <a:srgbClr val="000000"/>
                </a:solidFill>
              </a:rPr>
              <a:t>informacje</a:t>
            </a:r>
            <a:r>
              <a:rPr lang="en" sz="1150">
                <a:solidFill>
                  <a:srgbClr val="000000"/>
                </a:solidFill>
              </a:rPr>
              <a:t> o </a:t>
            </a:r>
            <a:r>
              <a:rPr lang="en" sz="1150" err="1">
                <a:solidFill>
                  <a:srgbClr val="000000"/>
                </a:solidFill>
              </a:rPr>
              <a:t>podmiocie</a:t>
            </a:r>
            <a:r>
              <a:rPr lang="en" sz="1150">
                <a:solidFill>
                  <a:srgbClr val="000000"/>
                </a:solidFill>
              </a:rPr>
              <a:t> </a:t>
            </a:r>
            <a:r>
              <a:rPr lang="en" sz="1150" err="1">
                <a:solidFill>
                  <a:srgbClr val="000000"/>
                </a:solidFill>
              </a:rPr>
              <a:t>służą</a:t>
            </a:r>
            <a:r>
              <a:rPr lang="en" sz="1150">
                <a:solidFill>
                  <a:srgbClr val="000000"/>
                </a:solidFill>
              </a:rPr>
              <a:t> </a:t>
            </a:r>
            <a:r>
              <a:rPr lang="en" sz="1150" err="1">
                <a:solidFill>
                  <a:srgbClr val="000000"/>
                </a:solidFill>
              </a:rPr>
              <a:t>jako</a:t>
            </a:r>
            <a:r>
              <a:rPr lang="en" sz="1150">
                <a:solidFill>
                  <a:srgbClr val="000000"/>
                </a:solidFill>
              </a:rPr>
              <a:t> </a:t>
            </a:r>
            <a:r>
              <a:rPr lang="en" sz="1150" err="1">
                <a:solidFill>
                  <a:srgbClr val="000000"/>
                </a:solidFill>
              </a:rPr>
              <a:t>niezawodne</a:t>
            </a:r>
            <a:r>
              <a:rPr lang="en" sz="1150">
                <a:solidFill>
                  <a:srgbClr val="000000"/>
                </a:solidFill>
              </a:rPr>
              <a:t> </a:t>
            </a:r>
            <a:r>
              <a:rPr lang="en" sz="1150" err="1">
                <a:solidFill>
                  <a:srgbClr val="000000"/>
                </a:solidFill>
              </a:rPr>
              <a:t>źródło</a:t>
            </a:r>
            <a:r>
              <a:rPr lang="en" sz="1150">
                <a:solidFill>
                  <a:srgbClr val="000000"/>
                </a:solidFill>
              </a:rPr>
              <a:t> </a:t>
            </a:r>
            <a:r>
              <a:rPr lang="en" sz="1150" err="1">
                <a:solidFill>
                  <a:srgbClr val="000000"/>
                </a:solidFill>
              </a:rPr>
              <a:t>wiedzy</a:t>
            </a:r>
            <a:r>
              <a:rPr lang="en" sz="1150">
                <a:solidFill>
                  <a:srgbClr val="000000"/>
                </a:solidFill>
              </a:rPr>
              <a:t> o </a:t>
            </a:r>
            <a:r>
              <a:rPr lang="en" sz="1150" err="1">
                <a:solidFill>
                  <a:srgbClr val="000000"/>
                </a:solidFill>
              </a:rPr>
              <a:t>lukratywnych</a:t>
            </a:r>
            <a:r>
              <a:rPr lang="en" sz="1150">
                <a:solidFill>
                  <a:srgbClr val="000000"/>
                </a:solidFill>
              </a:rPr>
              <a:t> </a:t>
            </a:r>
            <a:r>
              <a:rPr lang="en" sz="1150" err="1">
                <a:solidFill>
                  <a:srgbClr val="000000"/>
                </a:solidFill>
              </a:rPr>
              <a:t>zmianach</a:t>
            </a:r>
            <a:r>
              <a:rPr lang="en" sz="1150">
                <a:solidFill>
                  <a:srgbClr val="000000"/>
                </a:solidFill>
              </a:rPr>
              <a:t> </a:t>
            </a:r>
            <a:r>
              <a:rPr lang="en" sz="1150" err="1">
                <a:solidFill>
                  <a:srgbClr val="000000"/>
                </a:solidFill>
              </a:rPr>
              <a:t>kosztowych</a:t>
            </a:r>
            <a:r>
              <a:rPr lang="en" sz="1150">
                <a:solidFill>
                  <a:srgbClr val="000000"/>
                </a:solidFill>
              </a:rPr>
              <a:t>.</a:t>
            </a:r>
            <a:endParaRPr lang="en" sz="1150"/>
          </a:p>
        </p:txBody>
      </p:sp>
      <p:sp>
        <p:nvSpPr>
          <p:cNvPr id="558" name="Google Shape;558;p43"/>
          <p:cNvSpPr/>
          <p:nvPr/>
        </p:nvSpPr>
        <p:spPr>
          <a:xfrm rot="9470610">
            <a:off x="7368859" y="-241194"/>
            <a:ext cx="3983727" cy="1554605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6" name="Google Shape;1598;p65">
            <a:extLst>
              <a:ext uri="{FF2B5EF4-FFF2-40B4-BE49-F238E27FC236}">
                <a16:creationId xmlns:a16="http://schemas.microsoft.com/office/drawing/2014/main" id="{DEFAE307-1CE8-6C6E-A46B-D0B776AF0A43}"/>
              </a:ext>
            </a:extLst>
          </p:cNvPr>
          <p:cNvGrpSpPr/>
          <p:nvPr/>
        </p:nvGrpSpPr>
        <p:grpSpPr>
          <a:xfrm>
            <a:off x="2640100" y="1661821"/>
            <a:ext cx="346267" cy="346344"/>
            <a:chOff x="715825" y="2828733"/>
            <a:chExt cx="366190" cy="366269"/>
          </a:xfrm>
        </p:grpSpPr>
        <p:sp>
          <p:nvSpPr>
            <p:cNvPr id="3" name="Google Shape;1599;p65">
              <a:extLst>
                <a:ext uri="{FF2B5EF4-FFF2-40B4-BE49-F238E27FC236}">
                  <a16:creationId xmlns:a16="http://schemas.microsoft.com/office/drawing/2014/main" id="{959D4A59-3795-1B2B-6942-DE121DBA3AB2}"/>
                </a:ext>
              </a:extLst>
            </p:cNvPr>
            <p:cNvSpPr/>
            <p:nvPr/>
          </p:nvSpPr>
          <p:spPr>
            <a:xfrm>
              <a:off x="742599" y="3025306"/>
              <a:ext cx="22717" cy="26913"/>
            </a:xfrm>
            <a:custGeom>
              <a:avLst/>
              <a:gdLst/>
              <a:ahLst/>
              <a:cxnLst/>
              <a:rect l="l" t="t" r="r" b="b"/>
              <a:pathLst>
                <a:path w="644" h="763" extrusionOk="0">
                  <a:moveTo>
                    <a:pt x="0" y="0"/>
                  </a:moveTo>
                  <a:lnTo>
                    <a:pt x="0" y="762"/>
                  </a:lnTo>
                  <a:cubicBezTo>
                    <a:pt x="96" y="738"/>
                    <a:pt x="215" y="715"/>
                    <a:pt x="334" y="715"/>
                  </a:cubicBezTo>
                  <a:cubicBezTo>
                    <a:pt x="429" y="715"/>
                    <a:pt x="548" y="738"/>
                    <a:pt x="643" y="762"/>
                  </a:cubicBezTo>
                  <a:lnTo>
                    <a:pt x="643" y="0"/>
                  </a:lnTo>
                  <a:cubicBezTo>
                    <a:pt x="536" y="24"/>
                    <a:pt x="429" y="36"/>
                    <a:pt x="322" y="36"/>
                  </a:cubicBezTo>
                  <a:cubicBezTo>
                    <a:pt x="215" y="36"/>
                    <a:pt x="108" y="2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00;p65">
              <a:extLst>
                <a:ext uri="{FF2B5EF4-FFF2-40B4-BE49-F238E27FC236}">
                  <a16:creationId xmlns:a16="http://schemas.microsoft.com/office/drawing/2014/main" id="{C3FD850E-1B22-EE46-C522-EB1F1D5A29B7}"/>
                </a:ext>
              </a:extLst>
            </p:cNvPr>
            <p:cNvSpPr/>
            <p:nvPr/>
          </p:nvSpPr>
          <p:spPr>
            <a:xfrm>
              <a:off x="787116" y="2979946"/>
              <a:ext cx="77323" cy="22715"/>
            </a:xfrm>
            <a:custGeom>
              <a:avLst/>
              <a:gdLst/>
              <a:ahLst/>
              <a:cxnLst/>
              <a:rect l="l" t="t" r="r" b="b"/>
              <a:pathLst>
                <a:path w="2192" h="644" extrusionOk="0">
                  <a:moveTo>
                    <a:pt x="1" y="0"/>
                  </a:moveTo>
                  <a:cubicBezTo>
                    <a:pt x="72" y="215"/>
                    <a:pt x="72" y="429"/>
                    <a:pt x="1" y="643"/>
                  </a:cubicBezTo>
                  <a:lnTo>
                    <a:pt x="2192" y="643"/>
                  </a:lnTo>
                  <a:cubicBezTo>
                    <a:pt x="2168" y="548"/>
                    <a:pt x="2144" y="429"/>
                    <a:pt x="2144" y="310"/>
                  </a:cubicBezTo>
                  <a:cubicBezTo>
                    <a:pt x="2144" y="215"/>
                    <a:pt x="2168" y="95"/>
                    <a:pt x="2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01;p65">
              <a:extLst>
                <a:ext uri="{FF2B5EF4-FFF2-40B4-BE49-F238E27FC236}">
                  <a16:creationId xmlns:a16="http://schemas.microsoft.com/office/drawing/2014/main" id="{1CCA9910-ECE2-73AF-4D8E-35A62CA87255}"/>
                </a:ext>
              </a:extLst>
            </p:cNvPr>
            <p:cNvSpPr/>
            <p:nvPr/>
          </p:nvSpPr>
          <p:spPr>
            <a:xfrm>
              <a:off x="740906" y="2978465"/>
              <a:ext cx="30301" cy="25855"/>
            </a:xfrm>
            <a:custGeom>
              <a:avLst/>
              <a:gdLst/>
              <a:ahLst/>
              <a:cxnLst/>
              <a:rect l="l" t="t" r="r" b="b"/>
              <a:pathLst>
                <a:path w="859" h="733" extrusionOk="0">
                  <a:moveTo>
                    <a:pt x="357" y="1"/>
                  </a:moveTo>
                  <a:cubicBezTo>
                    <a:pt x="172" y="1"/>
                    <a:pt x="1" y="144"/>
                    <a:pt x="1" y="352"/>
                  </a:cubicBezTo>
                  <a:cubicBezTo>
                    <a:pt x="1" y="566"/>
                    <a:pt x="167" y="733"/>
                    <a:pt x="358" y="733"/>
                  </a:cubicBezTo>
                  <a:cubicBezTo>
                    <a:pt x="691" y="733"/>
                    <a:pt x="858" y="328"/>
                    <a:pt x="620" y="114"/>
                  </a:cubicBezTo>
                  <a:cubicBezTo>
                    <a:pt x="542" y="35"/>
                    <a:pt x="448" y="1"/>
                    <a:pt x="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02;p65">
              <a:extLst>
                <a:ext uri="{FF2B5EF4-FFF2-40B4-BE49-F238E27FC236}">
                  <a16:creationId xmlns:a16="http://schemas.microsoft.com/office/drawing/2014/main" id="{F814975F-E1B5-3CF6-4C05-20408D6C4B46}"/>
                </a:ext>
              </a:extLst>
            </p:cNvPr>
            <p:cNvSpPr/>
            <p:nvPr/>
          </p:nvSpPr>
          <p:spPr>
            <a:xfrm>
              <a:off x="1031572" y="3025306"/>
              <a:ext cx="22717" cy="26913"/>
            </a:xfrm>
            <a:custGeom>
              <a:avLst/>
              <a:gdLst/>
              <a:ahLst/>
              <a:cxnLst/>
              <a:rect l="l" t="t" r="r" b="b"/>
              <a:pathLst>
                <a:path w="644" h="763" extrusionOk="0">
                  <a:moveTo>
                    <a:pt x="1" y="0"/>
                  </a:moveTo>
                  <a:lnTo>
                    <a:pt x="1" y="762"/>
                  </a:lnTo>
                  <a:cubicBezTo>
                    <a:pt x="108" y="727"/>
                    <a:pt x="221" y="709"/>
                    <a:pt x="331" y="709"/>
                  </a:cubicBezTo>
                  <a:cubicBezTo>
                    <a:pt x="441" y="709"/>
                    <a:pt x="548" y="727"/>
                    <a:pt x="644" y="762"/>
                  </a:cubicBezTo>
                  <a:lnTo>
                    <a:pt x="644" y="0"/>
                  </a:lnTo>
                  <a:cubicBezTo>
                    <a:pt x="548" y="24"/>
                    <a:pt x="429" y="48"/>
                    <a:pt x="334" y="48"/>
                  </a:cubicBezTo>
                  <a:cubicBezTo>
                    <a:pt x="215" y="48"/>
                    <a:pt x="120" y="2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03;p65">
              <a:extLst>
                <a:ext uri="{FF2B5EF4-FFF2-40B4-BE49-F238E27FC236}">
                  <a16:creationId xmlns:a16="http://schemas.microsoft.com/office/drawing/2014/main" id="{114D7BB3-0029-7EC0-065B-37564BC4A508}"/>
                </a:ext>
              </a:extLst>
            </p:cNvPr>
            <p:cNvSpPr/>
            <p:nvPr/>
          </p:nvSpPr>
          <p:spPr>
            <a:xfrm>
              <a:off x="1030725" y="2978253"/>
              <a:ext cx="25257" cy="26066"/>
            </a:xfrm>
            <a:custGeom>
              <a:avLst/>
              <a:gdLst/>
              <a:ahLst/>
              <a:cxnLst/>
              <a:rect l="l" t="t" r="r" b="b"/>
              <a:pathLst>
                <a:path w="716" h="739" extrusionOk="0">
                  <a:moveTo>
                    <a:pt x="358" y="1"/>
                  </a:moveTo>
                  <a:cubicBezTo>
                    <a:pt x="144" y="1"/>
                    <a:pt x="1" y="167"/>
                    <a:pt x="1" y="358"/>
                  </a:cubicBezTo>
                  <a:cubicBezTo>
                    <a:pt x="1" y="572"/>
                    <a:pt x="144" y="739"/>
                    <a:pt x="358" y="739"/>
                  </a:cubicBezTo>
                  <a:cubicBezTo>
                    <a:pt x="549" y="739"/>
                    <a:pt x="715" y="572"/>
                    <a:pt x="715" y="358"/>
                  </a:cubicBezTo>
                  <a:cubicBezTo>
                    <a:pt x="715" y="167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04;p65">
              <a:extLst>
                <a:ext uri="{FF2B5EF4-FFF2-40B4-BE49-F238E27FC236}">
                  <a16:creationId xmlns:a16="http://schemas.microsoft.com/office/drawing/2014/main" id="{BBF27836-DBC1-A484-2DD3-8914C25466B6}"/>
                </a:ext>
              </a:extLst>
            </p:cNvPr>
            <p:cNvSpPr/>
            <p:nvPr/>
          </p:nvSpPr>
          <p:spPr>
            <a:xfrm>
              <a:off x="932449" y="2979946"/>
              <a:ext cx="77323" cy="22715"/>
            </a:xfrm>
            <a:custGeom>
              <a:avLst/>
              <a:gdLst/>
              <a:ahLst/>
              <a:cxnLst/>
              <a:rect l="l" t="t" r="r" b="b"/>
              <a:pathLst>
                <a:path w="2192" h="644" extrusionOk="0">
                  <a:moveTo>
                    <a:pt x="0" y="0"/>
                  </a:moveTo>
                  <a:cubicBezTo>
                    <a:pt x="48" y="215"/>
                    <a:pt x="48" y="429"/>
                    <a:pt x="0" y="643"/>
                  </a:cubicBezTo>
                  <a:lnTo>
                    <a:pt x="2191" y="643"/>
                  </a:lnTo>
                  <a:cubicBezTo>
                    <a:pt x="2144" y="548"/>
                    <a:pt x="2120" y="429"/>
                    <a:pt x="2120" y="310"/>
                  </a:cubicBezTo>
                  <a:cubicBezTo>
                    <a:pt x="2144" y="215"/>
                    <a:pt x="2144" y="95"/>
                    <a:pt x="2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05;p65">
              <a:extLst>
                <a:ext uri="{FF2B5EF4-FFF2-40B4-BE49-F238E27FC236}">
                  <a16:creationId xmlns:a16="http://schemas.microsoft.com/office/drawing/2014/main" id="{C6AE6910-E295-0374-6E21-2FBCE99D6B34}"/>
                </a:ext>
              </a:extLst>
            </p:cNvPr>
            <p:cNvSpPr/>
            <p:nvPr/>
          </p:nvSpPr>
          <p:spPr>
            <a:xfrm>
              <a:off x="887085" y="2930388"/>
              <a:ext cx="22717" cy="26913"/>
            </a:xfrm>
            <a:custGeom>
              <a:avLst/>
              <a:gdLst/>
              <a:ahLst/>
              <a:cxnLst/>
              <a:rect l="l" t="t" r="r" b="b"/>
              <a:pathLst>
                <a:path w="644" h="763" extrusionOk="0">
                  <a:moveTo>
                    <a:pt x="1" y="0"/>
                  </a:moveTo>
                  <a:lnTo>
                    <a:pt x="1" y="762"/>
                  </a:lnTo>
                  <a:cubicBezTo>
                    <a:pt x="108" y="726"/>
                    <a:pt x="215" y="709"/>
                    <a:pt x="322" y="709"/>
                  </a:cubicBezTo>
                  <a:cubicBezTo>
                    <a:pt x="429" y="709"/>
                    <a:pt x="536" y="726"/>
                    <a:pt x="643" y="762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06;p65">
              <a:extLst>
                <a:ext uri="{FF2B5EF4-FFF2-40B4-BE49-F238E27FC236}">
                  <a16:creationId xmlns:a16="http://schemas.microsoft.com/office/drawing/2014/main" id="{01DD79AA-EB1B-DD5A-04A9-C6EC2AD9DBB5}"/>
                </a:ext>
              </a:extLst>
            </p:cNvPr>
            <p:cNvSpPr/>
            <p:nvPr/>
          </p:nvSpPr>
          <p:spPr>
            <a:xfrm>
              <a:off x="887085" y="3025306"/>
              <a:ext cx="22717" cy="68076"/>
            </a:xfrm>
            <a:custGeom>
              <a:avLst/>
              <a:gdLst/>
              <a:ahLst/>
              <a:cxnLst/>
              <a:rect l="l" t="t" r="r" b="b"/>
              <a:pathLst>
                <a:path w="644" h="1930" extrusionOk="0">
                  <a:moveTo>
                    <a:pt x="1" y="0"/>
                  </a:moveTo>
                  <a:lnTo>
                    <a:pt x="1" y="1929"/>
                  </a:lnTo>
                  <a:cubicBezTo>
                    <a:pt x="108" y="1893"/>
                    <a:pt x="215" y="1876"/>
                    <a:pt x="322" y="1876"/>
                  </a:cubicBezTo>
                  <a:cubicBezTo>
                    <a:pt x="429" y="1876"/>
                    <a:pt x="536" y="1893"/>
                    <a:pt x="643" y="1929"/>
                  </a:cubicBezTo>
                  <a:lnTo>
                    <a:pt x="643" y="0"/>
                  </a:lnTo>
                  <a:cubicBezTo>
                    <a:pt x="548" y="24"/>
                    <a:pt x="429" y="48"/>
                    <a:pt x="334" y="48"/>
                  </a:cubicBezTo>
                  <a:cubicBezTo>
                    <a:pt x="215" y="48"/>
                    <a:pt x="96" y="2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07;p65">
              <a:extLst>
                <a:ext uri="{FF2B5EF4-FFF2-40B4-BE49-F238E27FC236}">
                  <a16:creationId xmlns:a16="http://schemas.microsoft.com/office/drawing/2014/main" id="{7F68372A-C565-14BD-94BD-B837F70DFE60}"/>
                </a:ext>
              </a:extLst>
            </p:cNvPr>
            <p:cNvSpPr/>
            <p:nvPr/>
          </p:nvSpPr>
          <p:spPr>
            <a:xfrm>
              <a:off x="881194" y="2978253"/>
              <a:ext cx="30301" cy="25819"/>
            </a:xfrm>
            <a:custGeom>
              <a:avLst/>
              <a:gdLst/>
              <a:ahLst/>
              <a:cxnLst/>
              <a:rect l="l" t="t" r="r" b="b"/>
              <a:pathLst>
                <a:path w="859" h="732" extrusionOk="0">
                  <a:moveTo>
                    <a:pt x="501" y="1"/>
                  </a:moveTo>
                  <a:cubicBezTo>
                    <a:pt x="168" y="1"/>
                    <a:pt x="1" y="405"/>
                    <a:pt x="239" y="620"/>
                  </a:cubicBezTo>
                  <a:cubicBezTo>
                    <a:pt x="309" y="697"/>
                    <a:pt x="399" y="732"/>
                    <a:pt x="488" y="732"/>
                  </a:cubicBezTo>
                  <a:cubicBezTo>
                    <a:pt x="674" y="732"/>
                    <a:pt x="858" y="583"/>
                    <a:pt x="858" y="358"/>
                  </a:cubicBezTo>
                  <a:cubicBezTo>
                    <a:pt x="858" y="167"/>
                    <a:pt x="691" y="1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08;p65">
              <a:extLst>
                <a:ext uri="{FF2B5EF4-FFF2-40B4-BE49-F238E27FC236}">
                  <a16:creationId xmlns:a16="http://schemas.microsoft.com/office/drawing/2014/main" id="{9AC841EA-AABE-3C78-54F5-21BA6BF9F926}"/>
                </a:ext>
              </a:extLst>
            </p:cNvPr>
            <p:cNvSpPr/>
            <p:nvPr/>
          </p:nvSpPr>
          <p:spPr>
            <a:xfrm>
              <a:off x="861052" y="3114334"/>
              <a:ext cx="76476" cy="80668"/>
            </a:xfrm>
            <a:custGeom>
              <a:avLst/>
              <a:gdLst/>
              <a:ahLst/>
              <a:cxnLst/>
              <a:rect l="l" t="t" r="r" b="b"/>
              <a:pathLst>
                <a:path w="2168" h="2287" extrusionOk="0">
                  <a:moveTo>
                    <a:pt x="1096" y="0"/>
                  </a:moveTo>
                  <a:cubicBezTo>
                    <a:pt x="238" y="0"/>
                    <a:pt x="191" y="1263"/>
                    <a:pt x="1048" y="1310"/>
                  </a:cubicBezTo>
                  <a:lnTo>
                    <a:pt x="977" y="1310"/>
                  </a:lnTo>
                  <a:cubicBezTo>
                    <a:pt x="477" y="1310"/>
                    <a:pt x="72" y="1667"/>
                    <a:pt x="24" y="2168"/>
                  </a:cubicBezTo>
                  <a:cubicBezTo>
                    <a:pt x="0" y="2215"/>
                    <a:pt x="48" y="2287"/>
                    <a:pt x="119" y="2287"/>
                  </a:cubicBezTo>
                  <a:lnTo>
                    <a:pt x="2048" y="2287"/>
                  </a:lnTo>
                  <a:cubicBezTo>
                    <a:pt x="2120" y="2287"/>
                    <a:pt x="2167" y="2215"/>
                    <a:pt x="2167" y="2168"/>
                  </a:cubicBezTo>
                  <a:cubicBezTo>
                    <a:pt x="2096" y="1667"/>
                    <a:pt x="1691" y="1310"/>
                    <a:pt x="1191" y="1310"/>
                  </a:cubicBezTo>
                  <a:lnTo>
                    <a:pt x="1120" y="1310"/>
                  </a:lnTo>
                  <a:cubicBezTo>
                    <a:pt x="1977" y="1263"/>
                    <a:pt x="1929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09;p65">
              <a:extLst>
                <a:ext uri="{FF2B5EF4-FFF2-40B4-BE49-F238E27FC236}">
                  <a16:creationId xmlns:a16="http://schemas.microsoft.com/office/drawing/2014/main" id="{BFCF6C1F-8858-62A5-6896-642EC850A65C}"/>
                </a:ext>
              </a:extLst>
            </p:cNvPr>
            <p:cNvSpPr/>
            <p:nvPr/>
          </p:nvSpPr>
          <p:spPr>
            <a:xfrm>
              <a:off x="1005539" y="3072748"/>
              <a:ext cx="76476" cy="79575"/>
            </a:xfrm>
            <a:custGeom>
              <a:avLst/>
              <a:gdLst/>
              <a:ahLst/>
              <a:cxnLst/>
              <a:rect l="l" t="t" r="r" b="b"/>
              <a:pathLst>
                <a:path w="2168" h="2256" extrusionOk="0">
                  <a:moveTo>
                    <a:pt x="1094" y="0"/>
                  </a:moveTo>
                  <a:cubicBezTo>
                    <a:pt x="769" y="0"/>
                    <a:pt x="441" y="215"/>
                    <a:pt x="429" y="632"/>
                  </a:cubicBezTo>
                  <a:cubicBezTo>
                    <a:pt x="429" y="989"/>
                    <a:pt x="715" y="1275"/>
                    <a:pt x="1048" y="1299"/>
                  </a:cubicBezTo>
                  <a:lnTo>
                    <a:pt x="977" y="1299"/>
                  </a:lnTo>
                  <a:cubicBezTo>
                    <a:pt x="500" y="1299"/>
                    <a:pt x="72" y="1656"/>
                    <a:pt x="24" y="2156"/>
                  </a:cubicBezTo>
                  <a:cubicBezTo>
                    <a:pt x="0" y="2204"/>
                    <a:pt x="48" y="2251"/>
                    <a:pt x="119" y="2251"/>
                  </a:cubicBezTo>
                  <a:lnTo>
                    <a:pt x="2072" y="2251"/>
                  </a:lnTo>
                  <a:cubicBezTo>
                    <a:pt x="2079" y="2254"/>
                    <a:pt x="2085" y="2256"/>
                    <a:pt x="2092" y="2256"/>
                  </a:cubicBezTo>
                  <a:cubicBezTo>
                    <a:pt x="2132" y="2256"/>
                    <a:pt x="2167" y="2197"/>
                    <a:pt x="2167" y="2156"/>
                  </a:cubicBezTo>
                  <a:cubicBezTo>
                    <a:pt x="2098" y="1671"/>
                    <a:pt x="1715" y="1297"/>
                    <a:pt x="1235" y="1297"/>
                  </a:cubicBezTo>
                  <a:cubicBezTo>
                    <a:pt x="1221" y="1297"/>
                    <a:pt x="1206" y="1298"/>
                    <a:pt x="1191" y="1299"/>
                  </a:cubicBezTo>
                  <a:lnTo>
                    <a:pt x="1120" y="1299"/>
                  </a:lnTo>
                  <a:cubicBezTo>
                    <a:pt x="1501" y="1275"/>
                    <a:pt x="1763" y="941"/>
                    <a:pt x="1739" y="584"/>
                  </a:cubicBezTo>
                  <a:cubicBezTo>
                    <a:pt x="1704" y="191"/>
                    <a:pt x="1400" y="0"/>
                    <a:pt x="1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10;p65">
              <a:extLst>
                <a:ext uri="{FF2B5EF4-FFF2-40B4-BE49-F238E27FC236}">
                  <a16:creationId xmlns:a16="http://schemas.microsoft.com/office/drawing/2014/main" id="{387C2086-24B7-6EF1-9AF1-1BC5CAF2B189}"/>
                </a:ext>
              </a:extLst>
            </p:cNvPr>
            <p:cNvSpPr/>
            <p:nvPr/>
          </p:nvSpPr>
          <p:spPr>
            <a:xfrm>
              <a:off x="715825" y="3072325"/>
              <a:ext cx="76370" cy="79998"/>
            </a:xfrm>
            <a:custGeom>
              <a:avLst/>
              <a:gdLst/>
              <a:ahLst/>
              <a:cxnLst/>
              <a:rect l="l" t="t" r="r" b="b"/>
              <a:pathLst>
                <a:path w="2165" h="2268" extrusionOk="0">
                  <a:moveTo>
                    <a:pt x="1093" y="1"/>
                  </a:moveTo>
                  <a:cubicBezTo>
                    <a:pt x="259" y="1"/>
                    <a:pt x="188" y="1239"/>
                    <a:pt x="1045" y="1311"/>
                  </a:cubicBezTo>
                  <a:lnTo>
                    <a:pt x="974" y="1311"/>
                  </a:lnTo>
                  <a:cubicBezTo>
                    <a:pt x="474" y="1311"/>
                    <a:pt x="69" y="1668"/>
                    <a:pt x="21" y="2168"/>
                  </a:cubicBezTo>
                  <a:cubicBezTo>
                    <a:pt x="1" y="2209"/>
                    <a:pt x="33" y="2268"/>
                    <a:pt x="89" y="2268"/>
                  </a:cubicBezTo>
                  <a:cubicBezTo>
                    <a:pt x="97" y="2268"/>
                    <a:pt x="107" y="2266"/>
                    <a:pt x="116" y="2263"/>
                  </a:cubicBezTo>
                  <a:lnTo>
                    <a:pt x="2045" y="2263"/>
                  </a:lnTo>
                  <a:cubicBezTo>
                    <a:pt x="2055" y="2266"/>
                    <a:pt x="2064" y="2268"/>
                    <a:pt x="2073" y="2268"/>
                  </a:cubicBezTo>
                  <a:cubicBezTo>
                    <a:pt x="2129" y="2268"/>
                    <a:pt x="2164" y="2209"/>
                    <a:pt x="2164" y="2168"/>
                  </a:cubicBezTo>
                  <a:cubicBezTo>
                    <a:pt x="2093" y="1668"/>
                    <a:pt x="1688" y="1311"/>
                    <a:pt x="1188" y="1311"/>
                  </a:cubicBezTo>
                  <a:lnTo>
                    <a:pt x="1117" y="1311"/>
                  </a:lnTo>
                  <a:cubicBezTo>
                    <a:pt x="1974" y="1239"/>
                    <a:pt x="1926" y="1"/>
                    <a:pt x="10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11;p65">
              <a:extLst>
                <a:ext uri="{FF2B5EF4-FFF2-40B4-BE49-F238E27FC236}">
                  <a16:creationId xmlns:a16="http://schemas.microsoft.com/office/drawing/2014/main" id="{47B2823B-E647-A45A-4ADE-C4170ABADC45}"/>
                </a:ext>
              </a:extLst>
            </p:cNvPr>
            <p:cNvSpPr/>
            <p:nvPr/>
          </p:nvSpPr>
          <p:spPr>
            <a:xfrm>
              <a:off x="860312" y="2828733"/>
              <a:ext cx="76370" cy="79998"/>
            </a:xfrm>
            <a:custGeom>
              <a:avLst/>
              <a:gdLst/>
              <a:ahLst/>
              <a:cxnLst/>
              <a:rect l="l" t="t" r="r" b="b"/>
              <a:pathLst>
                <a:path w="2165" h="2268" extrusionOk="0">
                  <a:moveTo>
                    <a:pt x="1093" y="1"/>
                  </a:moveTo>
                  <a:cubicBezTo>
                    <a:pt x="259" y="1"/>
                    <a:pt x="188" y="1263"/>
                    <a:pt x="1045" y="1310"/>
                  </a:cubicBezTo>
                  <a:lnTo>
                    <a:pt x="974" y="1310"/>
                  </a:lnTo>
                  <a:cubicBezTo>
                    <a:pt x="959" y="1310"/>
                    <a:pt x="944" y="1309"/>
                    <a:pt x="930" y="1309"/>
                  </a:cubicBezTo>
                  <a:cubicBezTo>
                    <a:pt x="450" y="1309"/>
                    <a:pt x="67" y="1682"/>
                    <a:pt x="21" y="2168"/>
                  </a:cubicBezTo>
                  <a:cubicBezTo>
                    <a:pt x="1" y="2209"/>
                    <a:pt x="33" y="2268"/>
                    <a:pt x="89" y="2268"/>
                  </a:cubicBezTo>
                  <a:cubicBezTo>
                    <a:pt x="97" y="2268"/>
                    <a:pt x="107" y="2266"/>
                    <a:pt x="117" y="2263"/>
                  </a:cubicBezTo>
                  <a:lnTo>
                    <a:pt x="2069" y="2263"/>
                  </a:lnTo>
                  <a:cubicBezTo>
                    <a:pt x="2076" y="2266"/>
                    <a:pt x="2082" y="2268"/>
                    <a:pt x="2089" y="2268"/>
                  </a:cubicBezTo>
                  <a:cubicBezTo>
                    <a:pt x="2129" y="2268"/>
                    <a:pt x="2165" y="2209"/>
                    <a:pt x="2165" y="2168"/>
                  </a:cubicBezTo>
                  <a:cubicBezTo>
                    <a:pt x="2095" y="1682"/>
                    <a:pt x="1712" y="1309"/>
                    <a:pt x="1233" y="1309"/>
                  </a:cubicBezTo>
                  <a:cubicBezTo>
                    <a:pt x="1218" y="1309"/>
                    <a:pt x="1203" y="1310"/>
                    <a:pt x="1188" y="1310"/>
                  </a:cubicBezTo>
                  <a:lnTo>
                    <a:pt x="1117" y="1310"/>
                  </a:lnTo>
                  <a:cubicBezTo>
                    <a:pt x="1974" y="1263"/>
                    <a:pt x="1926" y="1"/>
                    <a:pt x="10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448;p65">
            <a:extLst>
              <a:ext uri="{FF2B5EF4-FFF2-40B4-BE49-F238E27FC236}">
                <a16:creationId xmlns:a16="http://schemas.microsoft.com/office/drawing/2014/main" id="{288B418B-9665-7216-C00C-1E921301613E}"/>
              </a:ext>
            </a:extLst>
          </p:cNvPr>
          <p:cNvGrpSpPr/>
          <p:nvPr/>
        </p:nvGrpSpPr>
        <p:grpSpPr>
          <a:xfrm>
            <a:off x="2610928" y="2757747"/>
            <a:ext cx="405775" cy="346547"/>
            <a:chOff x="4789135" y="4212566"/>
            <a:chExt cx="429120" cy="366481"/>
          </a:xfrm>
        </p:grpSpPr>
        <p:sp>
          <p:nvSpPr>
            <p:cNvPr id="20" name="Google Shape;1449;p65">
              <a:extLst>
                <a:ext uri="{FF2B5EF4-FFF2-40B4-BE49-F238E27FC236}">
                  <a16:creationId xmlns:a16="http://schemas.microsoft.com/office/drawing/2014/main" id="{6E0E7587-809C-B200-12CE-EECBEC0AFE53}"/>
                </a:ext>
              </a:extLst>
            </p:cNvPr>
            <p:cNvSpPr/>
            <p:nvPr/>
          </p:nvSpPr>
          <p:spPr>
            <a:xfrm>
              <a:off x="4843741" y="4288155"/>
              <a:ext cx="251229" cy="214563"/>
            </a:xfrm>
            <a:custGeom>
              <a:avLst/>
              <a:gdLst/>
              <a:ahLst/>
              <a:cxnLst/>
              <a:rect l="l" t="t" r="r" b="b"/>
              <a:pathLst>
                <a:path w="7122" h="6083" extrusionOk="0">
                  <a:moveTo>
                    <a:pt x="4073" y="1"/>
                  </a:moveTo>
                  <a:cubicBezTo>
                    <a:pt x="1358" y="1"/>
                    <a:pt x="1" y="3263"/>
                    <a:pt x="1930" y="5192"/>
                  </a:cubicBezTo>
                  <a:cubicBezTo>
                    <a:pt x="2545" y="5807"/>
                    <a:pt x="3301" y="6082"/>
                    <a:pt x="4044" y="6082"/>
                  </a:cubicBezTo>
                  <a:cubicBezTo>
                    <a:pt x="5604" y="6082"/>
                    <a:pt x="7105" y="4871"/>
                    <a:pt x="7121" y="3049"/>
                  </a:cubicBezTo>
                  <a:cubicBezTo>
                    <a:pt x="7121" y="2597"/>
                    <a:pt x="7026" y="2144"/>
                    <a:pt x="6835" y="1763"/>
                  </a:cubicBezTo>
                  <a:lnTo>
                    <a:pt x="6026" y="1549"/>
                  </a:lnTo>
                  <a:lnTo>
                    <a:pt x="5621" y="1954"/>
                  </a:lnTo>
                  <a:cubicBezTo>
                    <a:pt x="5859" y="2263"/>
                    <a:pt x="5978" y="2644"/>
                    <a:pt x="5978" y="3049"/>
                  </a:cubicBezTo>
                  <a:cubicBezTo>
                    <a:pt x="5978" y="4232"/>
                    <a:pt x="5015" y="4945"/>
                    <a:pt x="4047" y="4945"/>
                  </a:cubicBezTo>
                  <a:cubicBezTo>
                    <a:pt x="3397" y="4945"/>
                    <a:pt x="2746" y="4624"/>
                    <a:pt x="2382" y="3906"/>
                  </a:cubicBezTo>
                  <a:cubicBezTo>
                    <a:pt x="1656" y="2528"/>
                    <a:pt x="2780" y="1120"/>
                    <a:pt x="4080" y="1120"/>
                  </a:cubicBezTo>
                  <a:cubicBezTo>
                    <a:pt x="4441" y="1120"/>
                    <a:pt x="4816" y="1228"/>
                    <a:pt x="5168" y="1477"/>
                  </a:cubicBezTo>
                  <a:lnTo>
                    <a:pt x="5597" y="1072"/>
                  </a:lnTo>
                  <a:lnTo>
                    <a:pt x="5430" y="310"/>
                  </a:lnTo>
                  <a:cubicBezTo>
                    <a:pt x="5002" y="96"/>
                    <a:pt x="4549" y="1"/>
                    <a:pt x="4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50;p65">
              <a:extLst>
                <a:ext uri="{FF2B5EF4-FFF2-40B4-BE49-F238E27FC236}">
                  <a16:creationId xmlns:a16="http://schemas.microsoft.com/office/drawing/2014/main" id="{D400F287-7567-EE45-8C19-A0F5F3E76685}"/>
                </a:ext>
              </a:extLst>
            </p:cNvPr>
            <p:cNvSpPr/>
            <p:nvPr/>
          </p:nvSpPr>
          <p:spPr>
            <a:xfrm>
              <a:off x="4924979" y="4350305"/>
              <a:ext cx="120429" cy="90086"/>
            </a:xfrm>
            <a:custGeom>
              <a:avLst/>
              <a:gdLst/>
              <a:ahLst/>
              <a:cxnLst/>
              <a:rect l="l" t="t" r="r" b="b"/>
              <a:pathLst>
                <a:path w="3414" h="2554" extrusionOk="0">
                  <a:moveTo>
                    <a:pt x="1750" y="0"/>
                  </a:moveTo>
                  <a:cubicBezTo>
                    <a:pt x="742" y="0"/>
                    <a:pt x="0" y="1303"/>
                    <a:pt x="865" y="2168"/>
                  </a:cubicBezTo>
                  <a:cubicBezTo>
                    <a:pt x="1135" y="2438"/>
                    <a:pt x="1448" y="2553"/>
                    <a:pt x="1751" y="2553"/>
                  </a:cubicBezTo>
                  <a:cubicBezTo>
                    <a:pt x="2623" y="2553"/>
                    <a:pt x="3413" y="1599"/>
                    <a:pt x="2865" y="644"/>
                  </a:cubicBezTo>
                  <a:lnTo>
                    <a:pt x="2865" y="644"/>
                  </a:lnTo>
                  <a:lnTo>
                    <a:pt x="1984" y="1525"/>
                  </a:lnTo>
                  <a:cubicBezTo>
                    <a:pt x="1937" y="1573"/>
                    <a:pt x="1841" y="1597"/>
                    <a:pt x="1770" y="1597"/>
                  </a:cubicBezTo>
                  <a:cubicBezTo>
                    <a:pt x="1675" y="1597"/>
                    <a:pt x="1579" y="1573"/>
                    <a:pt x="1532" y="1501"/>
                  </a:cubicBezTo>
                  <a:cubicBezTo>
                    <a:pt x="1413" y="1382"/>
                    <a:pt x="1413" y="1192"/>
                    <a:pt x="1532" y="1049"/>
                  </a:cubicBezTo>
                  <a:lnTo>
                    <a:pt x="2413" y="192"/>
                  </a:lnTo>
                  <a:cubicBezTo>
                    <a:pt x="2189" y="58"/>
                    <a:pt x="1963" y="0"/>
                    <a:pt x="17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51;p65">
              <a:extLst>
                <a:ext uri="{FF2B5EF4-FFF2-40B4-BE49-F238E27FC236}">
                  <a16:creationId xmlns:a16="http://schemas.microsoft.com/office/drawing/2014/main" id="{BA5C6636-EFFB-2690-9D1C-5F5296AF202A}"/>
                </a:ext>
              </a:extLst>
            </p:cNvPr>
            <p:cNvSpPr/>
            <p:nvPr/>
          </p:nvSpPr>
          <p:spPr>
            <a:xfrm>
              <a:off x="5076450" y="4269672"/>
              <a:ext cx="73972" cy="60528"/>
            </a:xfrm>
            <a:custGeom>
              <a:avLst/>
              <a:gdLst/>
              <a:ahLst/>
              <a:cxnLst/>
              <a:rect l="l" t="t" r="r" b="b"/>
              <a:pathLst>
                <a:path w="2097" h="1716" extrusionOk="0">
                  <a:moveTo>
                    <a:pt x="1524" y="1"/>
                  </a:moveTo>
                  <a:lnTo>
                    <a:pt x="24" y="1454"/>
                  </a:lnTo>
                  <a:cubicBezTo>
                    <a:pt x="0" y="1501"/>
                    <a:pt x="24" y="1549"/>
                    <a:pt x="72" y="1573"/>
                  </a:cubicBezTo>
                  <a:lnTo>
                    <a:pt x="596" y="1715"/>
                  </a:lnTo>
                  <a:lnTo>
                    <a:pt x="643" y="1715"/>
                  </a:lnTo>
                  <a:lnTo>
                    <a:pt x="2025" y="334"/>
                  </a:lnTo>
                  <a:cubicBezTo>
                    <a:pt x="2096" y="310"/>
                    <a:pt x="2072" y="215"/>
                    <a:pt x="2025" y="215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52;p65">
              <a:extLst>
                <a:ext uri="{FF2B5EF4-FFF2-40B4-BE49-F238E27FC236}">
                  <a16:creationId xmlns:a16="http://schemas.microsoft.com/office/drawing/2014/main" id="{13033581-3888-7201-9DB3-9342FD447D22}"/>
                </a:ext>
              </a:extLst>
            </p:cNvPr>
            <p:cNvSpPr/>
            <p:nvPr/>
          </p:nvSpPr>
          <p:spPr>
            <a:xfrm>
              <a:off x="4789135" y="4212566"/>
              <a:ext cx="429120" cy="366481"/>
            </a:xfrm>
            <a:custGeom>
              <a:avLst/>
              <a:gdLst/>
              <a:ahLst/>
              <a:cxnLst/>
              <a:rect l="l" t="t" r="r" b="b"/>
              <a:pathLst>
                <a:path w="12165" h="10390" extrusionOk="0">
                  <a:moveTo>
                    <a:pt x="5621" y="0"/>
                  </a:moveTo>
                  <a:cubicBezTo>
                    <a:pt x="3311" y="0"/>
                    <a:pt x="1263" y="1525"/>
                    <a:pt x="644" y="3763"/>
                  </a:cubicBezTo>
                  <a:cubicBezTo>
                    <a:pt x="1" y="6002"/>
                    <a:pt x="953" y="8383"/>
                    <a:pt x="2930" y="9598"/>
                  </a:cubicBezTo>
                  <a:cubicBezTo>
                    <a:pt x="3827" y="10146"/>
                    <a:pt x="4754" y="10389"/>
                    <a:pt x="5645" y="10389"/>
                  </a:cubicBezTo>
                  <a:cubicBezTo>
                    <a:pt x="9199" y="10389"/>
                    <a:pt x="12164" y="6519"/>
                    <a:pt x="10241" y="2787"/>
                  </a:cubicBezTo>
                  <a:lnTo>
                    <a:pt x="10241" y="2787"/>
                  </a:lnTo>
                  <a:lnTo>
                    <a:pt x="9098" y="3930"/>
                  </a:lnTo>
                  <a:cubicBezTo>
                    <a:pt x="9241" y="4335"/>
                    <a:pt x="9312" y="4740"/>
                    <a:pt x="9312" y="5168"/>
                  </a:cubicBezTo>
                  <a:cubicBezTo>
                    <a:pt x="9312" y="7389"/>
                    <a:pt x="7496" y="8859"/>
                    <a:pt x="5606" y="8859"/>
                  </a:cubicBezTo>
                  <a:cubicBezTo>
                    <a:pt x="4699" y="8859"/>
                    <a:pt x="3774" y="8521"/>
                    <a:pt x="3025" y="7764"/>
                  </a:cubicBezTo>
                  <a:cubicBezTo>
                    <a:pt x="715" y="5454"/>
                    <a:pt x="2358" y="1477"/>
                    <a:pt x="5621" y="1477"/>
                  </a:cubicBezTo>
                  <a:cubicBezTo>
                    <a:pt x="6097" y="1477"/>
                    <a:pt x="6550" y="1572"/>
                    <a:pt x="6978" y="1739"/>
                  </a:cubicBezTo>
                  <a:lnTo>
                    <a:pt x="8098" y="620"/>
                  </a:lnTo>
                  <a:cubicBezTo>
                    <a:pt x="7336" y="215"/>
                    <a:pt x="6478" y="0"/>
                    <a:pt x="5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3;p65">
              <a:extLst>
                <a:ext uri="{FF2B5EF4-FFF2-40B4-BE49-F238E27FC236}">
                  <a16:creationId xmlns:a16="http://schemas.microsoft.com/office/drawing/2014/main" id="{0DF3DEA5-64FB-5ABB-42A7-42F80F717CBF}"/>
                </a:ext>
              </a:extLst>
            </p:cNvPr>
            <p:cNvSpPr/>
            <p:nvPr/>
          </p:nvSpPr>
          <p:spPr>
            <a:xfrm>
              <a:off x="5055426" y="4235105"/>
              <a:ext cx="58839" cy="69981"/>
            </a:xfrm>
            <a:custGeom>
              <a:avLst/>
              <a:gdLst/>
              <a:ahLst/>
              <a:cxnLst/>
              <a:rect l="l" t="t" r="r" b="b"/>
              <a:pathLst>
                <a:path w="1668" h="1984" extrusionOk="0">
                  <a:moveTo>
                    <a:pt x="1465" y="1"/>
                  </a:moveTo>
                  <a:cubicBezTo>
                    <a:pt x="1446" y="1"/>
                    <a:pt x="1426" y="8"/>
                    <a:pt x="1406" y="28"/>
                  </a:cubicBezTo>
                  <a:lnTo>
                    <a:pt x="25" y="1409"/>
                  </a:lnTo>
                  <a:cubicBezTo>
                    <a:pt x="1" y="1433"/>
                    <a:pt x="1" y="1457"/>
                    <a:pt x="25" y="1457"/>
                  </a:cubicBezTo>
                  <a:lnTo>
                    <a:pt x="120" y="1933"/>
                  </a:lnTo>
                  <a:cubicBezTo>
                    <a:pt x="120" y="1963"/>
                    <a:pt x="147" y="1983"/>
                    <a:pt x="174" y="1983"/>
                  </a:cubicBezTo>
                  <a:cubicBezTo>
                    <a:pt x="190" y="1983"/>
                    <a:pt x="206" y="1975"/>
                    <a:pt x="215" y="1957"/>
                  </a:cubicBezTo>
                  <a:lnTo>
                    <a:pt x="1668" y="505"/>
                  </a:lnTo>
                  <a:lnTo>
                    <a:pt x="1525" y="28"/>
                  </a:lnTo>
                  <a:cubicBezTo>
                    <a:pt x="1511" y="15"/>
                    <a:pt x="1490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523;p65">
            <a:extLst>
              <a:ext uri="{FF2B5EF4-FFF2-40B4-BE49-F238E27FC236}">
                <a16:creationId xmlns:a16="http://schemas.microsoft.com/office/drawing/2014/main" id="{634629DB-5F98-0978-460A-A767D0002703}"/>
              </a:ext>
            </a:extLst>
          </p:cNvPr>
          <p:cNvGrpSpPr/>
          <p:nvPr/>
        </p:nvGrpSpPr>
        <p:grpSpPr>
          <a:xfrm>
            <a:off x="2611975" y="3848151"/>
            <a:ext cx="369418" cy="330567"/>
            <a:chOff x="3131704" y="2849826"/>
            <a:chExt cx="390671" cy="349585"/>
          </a:xfrm>
        </p:grpSpPr>
        <p:sp>
          <p:nvSpPr>
            <p:cNvPr id="27" name="Google Shape;1524;p65">
              <a:extLst>
                <a:ext uri="{FF2B5EF4-FFF2-40B4-BE49-F238E27FC236}">
                  <a16:creationId xmlns:a16="http://schemas.microsoft.com/office/drawing/2014/main" id="{8346BDCD-730C-8241-217A-97AA2FD34D8A}"/>
                </a:ext>
              </a:extLst>
            </p:cNvPr>
            <p:cNvSpPr/>
            <p:nvPr/>
          </p:nvSpPr>
          <p:spPr>
            <a:xfrm>
              <a:off x="3262751" y="3008481"/>
              <a:ext cx="259624" cy="190930"/>
            </a:xfrm>
            <a:custGeom>
              <a:avLst/>
              <a:gdLst/>
              <a:ahLst/>
              <a:cxnLst/>
              <a:rect l="l" t="t" r="r" b="b"/>
              <a:pathLst>
                <a:path w="7360" h="5413" extrusionOk="0">
                  <a:moveTo>
                    <a:pt x="4978" y="1"/>
                  </a:moveTo>
                  <a:cubicBezTo>
                    <a:pt x="4573" y="2073"/>
                    <a:pt x="2787" y="3573"/>
                    <a:pt x="668" y="3573"/>
                  </a:cubicBezTo>
                  <a:cubicBezTo>
                    <a:pt x="453" y="3573"/>
                    <a:pt x="215" y="3573"/>
                    <a:pt x="1" y="3525"/>
                  </a:cubicBezTo>
                  <a:lnTo>
                    <a:pt x="1" y="4145"/>
                  </a:lnTo>
                  <a:cubicBezTo>
                    <a:pt x="1" y="4264"/>
                    <a:pt x="96" y="4335"/>
                    <a:pt x="191" y="4335"/>
                  </a:cubicBezTo>
                  <a:lnTo>
                    <a:pt x="4573" y="4335"/>
                  </a:lnTo>
                  <a:cubicBezTo>
                    <a:pt x="4716" y="4335"/>
                    <a:pt x="4811" y="4407"/>
                    <a:pt x="4883" y="4502"/>
                  </a:cubicBezTo>
                  <a:lnTo>
                    <a:pt x="5359" y="5359"/>
                  </a:lnTo>
                  <a:cubicBezTo>
                    <a:pt x="5383" y="5395"/>
                    <a:pt x="5425" y="5413"/>
                    <a:pt x="5466" y="5413"/>
                  </a:cubicBezTo>
                  <a:cubicBezTo>
                    <a:pt x="5508" y="5413"/>
                    <a:pt x="5550" y="5395"/>
                    <a:pt x="5573" y="5359"/>
                  </a:cubicBezTo>
                  <a:lnTo>
                    <a:pt x="6050" y="4502"/>
                  </a:lnTo>
                  <a:cubicBezTo>
                    <a:pt x="6121" y="4407"/>
                    <a:pt x="6240" y="4335"/>
                    <a:pt x="6359" y="4335"/>
                  </a:cubicBezTo>
                  <a:lnTo>
                    <a:pt x="7169" y="4335"/>
                  </a:lnTo>
                  <a:cubicBezTo>
                    <a:pt x="7264" y="4335"/>
                    <a:pt x="7360" y="4264"/>
                    <a:pt x="7360" y="4145"/>
                  </a:cubicBezTo>
                  <a:lnTo>
                    <a:pt x="7360" y="191"/>
                  </a:lnTo>
                  <a:cubicBezTo>
                    <a:pt x="7360" y="72"/>
                    <a:pt x="7264" y="1"/>
                    <a:pt x="71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25;p65">
              <a:extLst>
                <a:ext uri="{FF2B5EF4-FFF2-40B4-BE49-F238E27FC236}">
                  <a16:creationId xmlns:a16="http://schemas.microsoft.com/office/drawing/2014/main" id="{6E2A7882-4968-CB93-C054-E361465CE07A}"/>
                </a:ext>
              </a:extLst>
            </p:cNvPr>
            <p:cNvSpPr/>
            <p:nvPr/>
          </p:nvSpPr>
          <p:spPr>
            <a:xfrm>
              <a:off x="3131704" y="2849826"/>
              <a:ext cx="284810" cy="260946"/>
            </a:xfrm>
            <a:custGeom>
              <a:avLst/>
              <a:gdLst/>
              <a:ahLst/>
              <a:cxnLst/>
              <a:rect l="l" t="t" r="r" b="b"/>
              <a:pathLst>
                <a:path w="8074" h="7398" extrusionOk="0">
                  <a:moveTo>
                    <a:pt x="2350" y="2616"/>
                  </a:moveTo>
                  <a:cubicBezTo>
                    <a:pt x="2361" y="2616"/>
                    <a:pt x="2371" y="2616"/>
                    <a:pt x="2382" y="2618"/>
                  </a:cubicBezTo>
                  <a:lnTo>
                    <a:pt x="6359" y="2618"/>
                  </a:lnTo>
                  <a:cubicBezTo>
                    <a:pt x="6526" y="2618"/>
                    <a:pt x="6669" y="2737"/>
                    <a:pt x="6693" y="2927"/>
                  </a:cubicBezTo>
                  <a:cubicBezTo>
                    <a:pt x="6716" y="3118"/>
                    <a:pt x="6550" y="3284"/>
                    <a:pt x="6359" y="3284"/>
                  </a:cubicBezTo>
                  <a:lnTo>
                    <a:pt x="2406" y="3284"/>
                  </a:lnTo>
                  <a:cubicBezTo>
                    <a:pt x="2216" y="3284"/>
                    <a:pt x="2073" y="3165"/>
                    <a:pt x="2049" y="2999"/>
                  </a:cubicBezTo>
                  <a:cubicBezTo>
                    <a:pt x="2026" y="2796"/>
                    <a:pt x="2173" y="2616"/>
                    <a:pt x="2350" y="2616"/>
                  </a:cubicBezTo>
                  <a:close/>
                  <a:moveTo>
                    <a:pt x="6359" y="4094"/>
                  </a:moveTo>
                  <a:cubicBezTo>
                    <a:pt x="6526" y="4094"/>
                    <a:pt x="6669" y="4237"/>
                    <a:pt x="6693" y="4404"/>
                  </a:cubicBezTo>
                  <a:cubicBezTo>
                    <a:pt x="6716" y="4618"/>
                    <a:pt x="6550" y="4785"/>
                    <a:pt x="6359" y="4785"/>
                  </a:cubicBezTo>
                  <a:lnTo>
                    <a:pt x="2406" y="4785"/>
                  </a:lnTo>
                  <a:cubicBezTo>
                    <a:pt x="2216" y="4785"/>
                    <a:pt x="2073" y="4642"/>
                    <a:pt x="2049" y="4475"/>
                  </a:cubicBezTo>
                  <a:cubicBezTo>
                    <a:pt x="2025" y="4261"/>
                    <a:pt x="2192" y="4094"/>
                    <a:pt x="2382" y="4094"/>
                  </a:cubicBezTo>
                  <a:close/>
                  <a:moveTo>
                    <a:pt x="4389" y="1"/>
                  </a:moveTo>
                  <a:cubicBezTo>
                    <a:pt x="4090" y="1"/>
                    <a:pt x="3784" y="38"/>
                    <a:pt x="3478" y="117"/>
                  </a:cubicBezTo>
                  <a:cubicBezTo>
                    <a:pt x="1144" y="689"/>
                    <a:pt x="1" y="3308"/>
                    <a:pt x="1120" y="5428"/>
                  </a:cubicBezTo>
                  <a:cubicBezTo>
                    <a:pt x="1144" y="5499"/>
                    <a:pt x="1168" y="5571"/>
                    <a:pt x="1168" y="5642"/>
                  </a:cubicBezTo>
                  <a:lnTo>
                    <a:pt x="953" y="6904"/>
                  </a:lnTo>
                  <a:cubicBezTo>
                    <a:pt x="933" y="6966"/>
                    <a:pt x="984" y="7028"/>
                    <a:pt x="1044" y="7028"/>
                  </a:cubicBezTo>
                  <a:cubicBezTo>
                    <a:pt x="1053" y="7028"/>
                    <a:pt x="1063" y="7026"/>
                    <a:pt x="1072" y="7023"/>
                  </a:cubicBezTo>
                  <a:lnTo>
                    <a:pt x="2073" y="6737"/>
                  </a:lnTo>
                  <a:lnTo>
                    <a:pt x="2168" y="6737"/>
                  </a:lnTo>
                  <a:cubicBezTo>
                    <a:pt x="2239" y="6737"/>
                    <a:pt x="2287" y="6761"/>
                    <a:pt x="2358" y="6785"/>
                  </a:cubicBezTo>
                  <a:cubicBezTo>
                    <a:pt x="2997" y="7207"/>
                    <a:pt x="3690" y="7397"/>
                    <a:pt x="4366" y="7397"/>
                  </a:cubicBezTo>
                  <a:cubicBezTo>
                    <a:pt x="6289" y="7397"/>
                    <a:pt x="8074" y="5856"/>
                    <a:pt x="8074" y="3689"/>
                  </a:cubicBezTo>
                  <a:cubicBezTo>
                    <a:pt x="8053" y="1603"/>
                    <a:pt x="6349" y="1"/>
                    <a:pt x="4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8099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/>
          <p:nvPr/>
        </p:nvSpPr>
        <p:spPr>
          <a:xfrm rot="8100000" flipH="1">
            <a:off x="4538365" y="-933656"/>
            <a:ext cx="10563217" cy="5466025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44831" y="2022488"/>
            <a:ext cx="4512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3500" err="1"/>
              <a:t>Negatywy</a:t>
            </a:r>
            <a:endParaRPr lang="pl-PL" err="1"/>
          </a:p>
        </p:txBody>
      </p:sp>
      <p:sp>
        <p:nvSpPr>
          <p:cNvPr id="406" name="Google Shape;406;p39"/>
          <p:cNvSpPr txBox="1">
            <a:spLocks noGrp="1"/>
          </p:cNvSpPr>
          <p:nvPr>
            <p:ph type="title" idx="2"/>
          </p:nvPr>
        </p:nvSpPr>
        <p:spPr>
          <a:xfrm>
            <a:off x="852101" y="494490"/>
            <a:ext cx="1432800" cy="13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1"/>
          </p:nvPr>
        </p:nvSpPr>
        <p:spPr>
          <a:xfrm>
            <a:off x="5071688" y="6094440"/>
            <a:ext cx="4747857" cy="166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" sz="1500"/>
          </a:p>
        </p:txBody>
      </p:sp>
      <p:sp>
        <p:nvSpPr>
          <p:cNvPr id="408" name="Google Shape;408;p39"/>
          <p:cNvSpPr/>
          <p:nvPr/>
        </p:nvSpPr>
        <p:spPr>
          <a:xfrm rot="9812107">
            <a:off x="3173072" y="-185513"/>
            <a:ext cx="4431467" cy="1729331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409" name="Google Shape;409;p39"/>
          <p:cNvGrpSpPr/>
          <p:nvPr/>
        </p:nvGrpSpPr>
        <p:grpSpPr>
          <a:xfrm>
            <a:off x="5322400" y="1186882"/>
            <a:ext cx="2817000" cy="3054893"/>
            <a:chOff x="5322400" y="1186882"/>
            <a:chExt cx="2817000" cy="3054893"/>
          </a:xfrm>
        </p:grpSpPr>
        <p:grpSp>
          <p:nvGrpSpPr>
            <p:cNvPr id="410" name="Google Shape;410;p39"/>
            <p:cNvGrpSpPr/>
            <p:nvPr/>
          </p:nvGrpSpPr>
          <p:grpSpPr>
            <a:xfrm>
              <a:off x="5544164" y="1186882"/>
              <a:ext cx="1607426" cy="806935"/>
              <a:chOff x="6819289" y="1186882"/>
              <a:chExt cx="1607426" cy="806935"/>
            </a:xfrm>
          </p:grpSpPr>
          <p:sp>
            <p:nvSpPr>
              <p:cNvPr id="411" name="Google Shape;411;p39"/>
              <p:cNvSpPr/>
              <p:nvPr/>
            </p:nvSpPr>
            <p:spPr>
              <a:xfrm flipH="1">
                <a:off x="6819289" y="1186882"/>
                <a:ext cx="1607426" cy="806935"/>
              </a:xfrm>
              <a:custGeom>
                <a:avLst/>
                <a:gdLst/>
                <a:ahLst/>
                <a:cxnLst/>
                <a:rect l="l" t="t" r="r" b="b"/>
                <a:pathLst>
                  <a:path w="28914" h="14518" extrusionOk="0">
                    <a:moveTo>
                      <a:pt x="1926" y="1"/>
                    </a:moveTo>
                    <a:cubicBezTo>
                      <a:pt x="856" y="1"/>
                      <a:pt x="0" y="857"/>
                      <a:pt x="0" y="1926"/>
                    </a:cubicBezTo>
                    <a:lnTo>
                      <a:pt x="0" y="12592"/>
                    </a:lnTo>
                    <a:cubicBezTo>
                      <a:pt x="0" y="13662"/>
                      <a:pt x="856" y="14518"/>
                      <a:pt x="1926" y="14518"/>
                    </a:cubicBezTo>
                    <a:lnTo>
                      <a:pt x="26988" y="14518"/>
                    </a:lnTo>
                    <a:cubicBezTo>
                      <a:pt x="28053" y="14518"/>
                      <a:pt x="28914" y="13662"/>
                      <a:pt x="28914" y="12592"/>
                    </a:cubicBezTo>
                    <a:lnTo>
                      <a:pt x="28914" y="1926"/>
                    </a:lnTo>
                    <a:cubicBezTo>
                      <a:pt x="28914" y="857"/>
                      <a:pt x="28053" y="1"/>
                      <a:pt x="269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 flipH="1">
                <a:off x="6891893" y="1252080"/>
                <a:ext cx="1462216" cy="79537"/>
              </a:xfrm>
              <a:custGeom>
                <a:avLst/>
                <a:gdLst/>
                <a:ahLst/>
                <a:cxnLst/>
                <a:rect l="l" t="t" r="r" b="b"/>
                <a:pathLst>
                  <a:path w="26302" h="1431" extrusionOk="0">
                    <a:moveTo>
                      <a:pt x="0" y="0"/>
                    </a:moveTo>
                    <a:lnTo>
                      <a:pt x="0" y="1431"/>
                    </a:lnTo>
                    <a:lnTo>
                      <a:pt x="26302" y="1431"/>
                    </a:lnTo>
                    <a:lnTo>
                      <a:pt x="263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7047482" y="1446783"/>
                <a:ext cx="1136884" cy="443486"/>
              </a:xfrm>
              <a:custGeom>
                <a:avLst/>
                <a:gdLst/>
                <a:ahLst/>
                <a:cxnLst/>
                <a:rect l="l" t="t" r="r" b="b"/>
                <a:pathLst>
                  <a:path w="20450" h="7979" extrusionOk="0">
                    <a:moveTo>
                      <a:pt x="19816" y="0"/>
                    </a:moveTo>
                    <a:lnTo>
                      <a:pt x="14753" y="5188"/>
                    </a:lnTo>
                    <a:lnTo>
                      <a:pt x="11130" y="1280"/>
                    </a:lnTo>
                    <a:lnTo>
                      <a:pt x="6668" y="6227"/>
                    </a:lnTo>
                    <a:lnTo>
                      <a:pt x="3588" y="3615"/>
                    </a:lnTo>
                    <a:lnTo>
                      <a:pt x="0" y="7368"/>
                    </a:lnTo>
                    <a:lnTo>
                      <a:pt x="638" y="7979"/>
                    </a:lnTo>
                    <a:lnTo>
                      <a:pt x="3651" y="4832"/>
                    </a:lnTo>
                    <a:lnTo>
                      <a:pt x="6753" y="7457"/>
                    </a:lnTo>
                    <a:lnTo>
                      <a:pt x="11138" y="2590"/>
                    </a:lnTo>
                    <a:lnTo>
                      <a:pt x="14735" y="6472"/>
                    </a:lnTo>
                    <a:lnTo>
                      <a:pt x="20449" y="620"/>
                    </a:lnTo>
                    <a:lnTo>
                      <a:pt x="19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7981854" y="1425718"/>
                <a:ext cx="209698" cy="20020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02" extrusionOk="0">
                    <a:moveTo>
                      <a:pt x="3772" y="1"/>
                    </a:moveTo>
                    <a:lnTo>
                      <a:pt x="1" y="883"/>
                    </a:lnTo>
                    <a:lnTo>
                      <a:pt x="206" y="1743"/>
                    </a:lnTo>
                    <a:lnTo>
                      <a:pt x="2885" y="1119"/>
                    </a:lnTo>
                    <a:lnTo>
                      <a:pt x="2885" y="3602"/>
                    </a:lnTo>
                    <a:lnTo>
                      <a:pt x="3772" y="3602"/>
                    </a:lnTo>
                    <a:lnTo>
                      <a:pt x="37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39"/>
            <p:cNvGrpSpPr/>
            <p:nvPr/>
          </p:nvGrpSpPr>
          <p:grpSpPr>
            <a:xfrm>
              <a:off x="5928111" y="1824818"/>
              <a:ext cx="1923888" cy="1530052"/>
              <a:chOff x="5928111" y="1824818"/>
              <a:chExt cx="1923888" cy="1530052"/>
            </a:xfrm>
          </p:grpSpPr>
          <p:sp>
            <p:nvSpPr>
              <p:cNvPr id="416" name="Google Shape;416;p39"/>
              <p:cNvSpPr/>
              <p:nvPr/>
            </p:nvSpPr>
            <p:spPr>
              <a:xfrm flipH="1">
                <a:off x="6321848" y="1824818"/>
                <a:ext cx="1530151" cy="1530052"/>
              </a:xfrm>
              <a:custGeom>
                <a:avLst/>
                <a:gdLst/>
                <a:ahLst/>
                <a:cxnLst/>
                <a:rect l="l" t="t" r="r" b="b"/>
                <a:pathLst>
                  <a:path w="27524" h="27528" extrusionOk="0">
                    <a:moveTo>
                      <a:pt x="13760" y="0"/>
                    </a:moveTo>
                    <a:cubicBezTo>
                      <a:pt x="6160" y="0"/>
                      <a:pt x="1" y="6164"/>
                      <a:pt x="1" y="13764"/>
                    </a:cubicBezTo>
                    <a:cubicBezTo>
                      <a:pt x="1" y="21363"/>
                      <a:pt x="6160" y="27527"/>
                      <a:pt x="13760" y="27527"/>
                    </a:cubicBezTo>
                    <a:cubicBezTo>
                      <a:pt x="21364" y="27527"/>
                      <a:pt x="27523" y="21363"/>
                      <a:pt x="27523" y="13764"/>
                    </a:cubicBezTo>
                    <a:cubicBezTo>
                      <a:pt x="27523" y="6164"/>
                      <a:pt x="21364" y="0"/>
                      <a:pt x="13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 flipH="1">
                <a:off x="6581021" y="2084162"/>
                <a:ext cx="1011799" cy="1011308"/>
              </a:xfrm>
              <a:custGeom>
                <a:avLst/>
                <a:gdLst/>
                <a:ahLst/>
                <a:cxnLst/>
                <a:rect l="l" t="t" r="r" b="b"/>
                <a:pathLst>
                  <a:path w="18200" h="18195" extrusionOk="0">
                    <a:moveTo>
                      <a:pt x="9098" y="1"/>
                    </a:moveTo>
                    <a:cubicBezTo>
                      <a:pt x="4075" y="1"/>
                      <a:pt x="1" y="4075"/>
                      <a:pt x="1" y="9098"/>
                    </a:cubicBezTo>
                    <a:cubicBezTo>
                      <a:pt x="1" y="14121"/>
                      <a:pt x="4075" y="18195"/>
                      <a:pt x="9098" y="18195"/>
                    </a:cubicBezTo>
                    <a:cubicBezTo>
                      <a:pt x="14125" y="18195"/>
                      <a:pt x="18199" y="14121"/>
                      <a:pt x="18199" y="9098"/>
                    </a:cubicBezTo>
                    <a:cubicBezTo>
                      <a:pt x="18199" y="4075"/>
                      <a:pt x="14125" y="1"/>
                      <a:pt x="909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 flipH="1">
                <a:off x="6814676" y="2317773"/>
                <a:ext cx="544481" cy="54408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9789" extrusionOk="0">
                    <a:moveTo>
                      <a:pt x="4895" y="1"/>
                    </a:moveTo>
                    <a:cubicBezTo>
                      <a:pt x="2194" y="1"/>
                      <a:pt x="1" y="2194"/>
                      <a:pt x="1" y="4895"/>
                    </a:cubicBezTo>
                    <a:cubicBezTo>
                      <a:pt x="1" y="7596"/>
                      <a:pt x="2194" y="9789"/>
                      <a:pt x="4895" y="9789"/>
                    </a:cubicBezTo>
                    <a:cubicBezTo>
                      <a:pt x="7600" y="9789"/>
                      <a:pt x="9793" y="7596"/>
                      <a:pt x="9793" y="4895"/>
                    </a:cubicBezTo>
                    <a:cubicBezTo>
                      <a:pt x="9793" y="2194"/>
                      <a:pt x="7600" y="1"/>
                      <a:pt x="4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 flipH="1">
                <a:off x="6985401" y="2488242"/>
                <a:ext cx="203027" cy="203207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3656" extrusionOk="0">
                    <a:moveTo>
                      <a:pt x="1824" y="0"/>
                    </a:moveTo>
                    <a:cubicBezTo>
                      <a:pt x="816" y="0"/>
                      <a:pt x="1" y="821"/>
                      <a:pt x="1" y="1828"/>
                    </a:cubicBezTo>
                    <a:cubicBezTo>
                      <a:pt x="1" y="2835"/>
                      <a:pt x="816" y="3655"/>
                      <a:pt x="1824" y="3655"/>
                    </a:cubicBezTo>
                    <a:cubicBezTo>
                      <a:pt x="2836" y="3655"/>
                      <a:pt x="3651" y="2835"/>
                      <a:pt x="3651" y="1828"/>
                    </a:cubicBezTo>
                    <a:cubicBezTo>
                      <a:pt x="3651" y="821"/>
                      <a:pt x="2836" y="0"/>
                      <a:pt x="182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 flipH="1">
                <a:off x="6125370" y="2271973"/>
                <a:ext cx="964934" cy="328543"/>
              </a:xfrm>
              <a:custGeom>
                <a:avLst/>
                <a:gdLst/>
                <a:ahLst/>
                <a:cxnLst/>
                <a:rect l="l" t="t" r="r" b="b"/>
                <a:pathLst>
                  <a:path w="17357" h="5911" extrusionOk="0">
                    <a:moveTo>
                      <a:pt x="17232" y="0"/>
                    </a:moveTo>
                    <a:lnTo>
                      <a:pt x="1" y="5527"/>
                    </a:lnTo>
                    <a:lnTo>
                      <a:pt x="121" y="5910"/>
                    </a:lnTo>
                    <a:lnTo>
                      <a:pt x="17357" y="384"/>
                    </a:lnTo>
                    <a:lnTo>
                      <a:pt x="172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 flipH="1">
                <a:off x="7028540" y="2526872"/>
                <a:ext cx="100179" cy="104382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78" extrusionOk="0">
                    <a:moveTo>
                      <a:pt x="1115" y="1"/>
                    </a:moveTo>
                    <a:lnTo>
                      <a:pt x="1" y="941"/>
                    </a:lnTo>
                    <a:lnTo>
                      <a:pt x="215" y="1877"/>
                    </a:lnTo>
                    <a:lnTo>
                      <a:pt x="1802" y="1877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 flipH="1">
                <a:off x="5980869" y="2169425"/>
                <a:ext cx="171283" cy="120946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2176" extrusionOk="0">
                    <a:moveTo>
                      <a:pt x="3080" y="0"/>
                    </a:moveTo>
                    <a:lnTo>
                      <a:pt x="687" y="829"/>
                    </a:lnTo>
                    <a:lnTo>
                      <a:pt x="0" y="2175"/>
                    </a:lnTo>
                    <a:lnTo>
                      <a:pt x="2911" y="1061"/>
                    </a:lnTo>
                    <a:lnTo>
                      <a:pt x="30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9"/>
              <p:cNvSpPr/>
              <p:nvPr/>
            </p:nvSpPr>
            <p:spPr>
              <a:xfrm flipH="1">
                <a:off x="5928111" y="2228342"/>
                <a:ext cx="224041" cy="109551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971" extrusionOk="0">
                    <a:moveTo>
                      <a:pt x="2911" y="1"/>
                    </a:moveTo>
                    <a:lnTo>
                      <a:pt x="0" y="1115"/>
                    </a:lnTo>
                    <a:lnTo>
                      <a:pt x="1119" y="1971"/>
                    </a:lnTo>
                    <a:lnTo>
                      <a:pt x="4030" y="1088"/>
                    </a:lnTo>
                    <a:lnTo>
                      <a:pt x="2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39"/>
            <p:cNvGrpSpPr/>
            <p:nvPr/>
          </p:nvGrpSpPr>
          <p:grpSpPr>
            <a:xfrm>
              <a:off x="5518167" y="3187851"/>
              <a:ext cx="1659436" cy="514583"/>
              <a:chOff x="5659805" y="3187851"/>
              <a:chExt cx="1659436" cy="514583"/>
            </a:xfrm>
          </p:grpSpPr>
          <p:sp>
            <p:nvSpPr>
              <p:cNvPr id="425" name="Google Shape;425;p39"/>
              <p:cNvSpPr/>
              <p:nvPr/>
            </p:nvSpPr>
            <p:spPr>
              <a:xfrm flipH="1">
                <a:off x="5659805" y="3187851"/>
                <a:ext cx="1659436" cy="514583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9258" extrusionOk="0">
                    <a:moveTo>
                      <a:pt x="1636" y="0"/>
                    </a:moveTo>
                    <a:cubicBezTo>
                      <a:pt x="731" y="0"/>
                      <a:pt x="0" y="731"/>
                      <a:pt x="0" y="1636"/>
                    </a:cubicBezTo>
                    <a:lnTo>
                      <a:pt x="0" y="7622"/>
                    </a:lnTo>
                    <a:cubicBezTo>
                      <a:pt x="0" y="8527"/>
                      <a:pt x="731" y="9258"/>
                      <a:pt x="1636" y="9258"/>
                    </a:cubicBezTo>
                    <a:lnTo>
                      <a:pt x="28218" y="9258"/>
                    </a:lnTo>
                    <a:cubicBezTo>
                      <a:pt x="29123" y="9258"/>
                      <a:pt x="29850" y="8527"/>
                      <a:pt x="29850" y="7622"/>
                    </a:cubicBezTo>
                    <a:lnTo>
                      <a:pt x="29850" y="1636"/>
                    </a:lnTo>
                    <a:cubicBezTo>
                      <a:pt x="29850" y="731"/>
                      <a:pt x="29123" y="0"/>
                      <a:pt x="28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 flipH="1">
                <a:off x="5755176" y="3295624"/>
                <a:ext cx="146844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26414" h="540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26414" y="539"/>
                    </a:lnTo>
                    <a:lnTo>
                      <a:pt x="264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9"/>
              <p:cNvSpPr/>
              <p:nvPr/>
            </p:nvSpPr>
            <p:spPr>
              <a:xfrm flipH="1">
                <a:off x="6625156" y="3385277"/>
                <a:ext cx="59846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0765" h="540" extrusionOk="0">
                    <a:moveTo>
                      <a:pt x="1" y="1"/>
                    </a:moveTo>
                    <a:lnTo>
                      <a:pt x="1" y="540"/>
                    </a:lnTo>
                    <a:lnTo>
                      <a:pt x="10765" y="540"/>
                    </a:lnTo>
                    <a:lnTo>
                      <a:pt x="10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 flipH="1">
                <a:off x="5755166" y="3385277"/>
                <a:ext cx="79615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4321" h="540" extrusionOk="0">
                    <a:moveTo>
                      <a:pt x="0" y="1"/>
                    </a:moveTo>
                    <a:lnTo>
                      <a:pt x="0" y="540"/>
                    </a:lnTo>
                    <a:lnTo>
                      <a:pt x="14321" y="540"/>
                    </a:lnTo>
                    <a:lnTo>
                      <a:pt x="143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 flipH="1">
                <a:off x="7054281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8" y="0"/>
                    </a:moveTo>
                    <a:lnTo>
                      <a:pt x="985" y="932"/>
                    </a:lnTo>
                    <a:lnTo>
                      <a:pt x="0" y="932"/>
                    </a:lnTo>
                    <a:lnTo>
                      <a:pt x="798" y="1511"/>
                    </a:lnTo>
                    <a:lnTo>
                      <a:pt x="491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 flipH="1">
                <a:off x="6833517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 flipH="1">
                <a:off x="6612752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 flipH="1">
                <a:off x="6391988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8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0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 flipH="1">
                <a:off x="6171168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 flipH="1">
                <a:off x="5950403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 flipH="1">
                <a:off x="5729639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3" y="1511"/>
                    </a:lnTo>
                    <a:lnTo>
                      <a:pt x="490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8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9"/>
            <p:cNvSpPr/>
            <p:nvPr/>
          </p:nvSpPr>
          <p:spPr>
            <a:xfrm>
              <a:off x="5322400" y="3963375"/>
              <a:ext cx="2817000" cy="27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07;p39">
            <a:extLst>
              <a:ext uri="{FF2B5EF4-FFF2-40B4-BE49-F238E27FC236}">
                <a16:creationId xmlns:a16="http://schemas.microsoft.com/office/drawing/2014/main" id="{82F85D17-B095-A716-6AB2-1BB144F60DDA}"/>
              </a:ext>
            </a:extLst>
          </p:cNvPr>
          <p:cNvSpPr txBox="1">
            <a:spLocks/>
          </p:cNvSpPr>
          <p:nvPr/>
        </p:nvSpPr>
        <p:spPr>
          <a:xfrm>
            <a:off x="644831" y="2910369"/>
            <a:ext cx="4512000" cy="166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sz="1500" err="1"/>
              <a:t>Reklamy</a:t>
            </a:r>
            <a:r>
              <a:rPr lang="en" sz="1500"/>
              <a:t> to </a:t>
            </a:r>
            <a:r>
              <a:rPr lang="en" sz="1500" b="1" err="1"/>
              <a:t>definitywnie</a:t>
            </a:r>
            <a:r>
              <a:rPr lang="en" sz="1500" b="1"/>
              <a:t> </a:t>
            </a:r>
            <a:r>
              <a:rPr lang="en" sz="1500" b="1" err="1"/>
              <a:t>jedna</a:t>
            </a:r>
            <a:r>
              <a:rPr lang="en" sz="1500" b="1"/>
              <a:t> z </a:t>
            </a:r>
            <a:r>
              <a:rPr lang="en" sz="1500" b="1" err="1"/>
              <a:t>najbardziej</a:t>
            </a:r>
            <a:r>
              <a:rPr lang="en" sz="1500" b="1"/>
              <a:t> </a:t>
            </a:r>
            <a:r>
              <a:rPr lang="en" sz="1500" b="1" err="1"/>
              <a:t>wyjątkowych</a:t>
            </a:r>
            <a:r>
              <a:rPr lang="en" sz="1500" b="1"/>
              <a:t> form </a:t>
            </a:r>
            <a:r>
              <a:rPr lang="en" sz="1500" b="1" err="1"/>
              <a:t>przekazu</a:t>
            </a:r>
            <a:r>
              <a:rPr lang="en" sz="1500"/>
              <a:t> – </a:t>
            </a:r>
            <a:r>
              <a:rPr lang="en" sz="1500" err="1"/>
              <a:t>nie</a:t>
            </a:r>
            <a:r>
              <a:rPr lang="en" sz="1500"/>
              <a:t> </a:t>
            </a:r>
            <a:r>
              <a:rPr lang="en" sz="1500" err="1"/>
              <a:t>sposób</a:t>
            </a:r>
            <a:r>
              <a:rPr lang="en" sz="1500"/>
              <a:t> </a:t>
            </a:r>
            <a:r>
              <a:rPr lang="en" sz="1500" err="1"/>
              <a:t>proównać</a:t>
            </a:r>
            <a:r>
              <a:rPr lang="en" sz="1500"/>
              <a:t> je do </a:t>
            </a:r>
            <a:r>
              <a:rPr lang="en" sz="1500" err="1"/>
              <a:t>jakiejkolwiek</a:t>
            </a:r>
            <a:r>
              <a:rPr lang="en" sz="1500"/>
              <a:t> </a:t>
            </a:r>
            <a:r>
              <a:rPr lang="en" sz="1500" err="1"/>
              <a:t>innej</a:t>
            </a:r>
            <a:r>
              <a:rPr lang="en" sz="1500"/>
              <a:t>. Co za </a:t>
            </a:r>
            <a:r>
              <a:rPr lang="en" sz="1500" err="1"/>
              <a:t>tym</a:t>
            </a:r>
            <a:r>
              <a:rPr lang="en" sz="1500"/>
              <a:t> </a:t>
            </a:r>
            <a:r>
              <a:rPr lang="en" sz="1500" err="1"/>
              <a:t>idzie</a:t>
            </a:r>
            <a:r>
              <a:rPr lang="en" sz="1500"/>
              <a:t>, </a:t>
            </a:r>
            <a:r>
              <a:rPr lang="en" sz="1500" err="1"/>
              <a:t>oscyluje</a:t>
            </a:r>
            <a:r>
              <a:rPr lang="en" sz="1500"/>
              <a:t> </a:t>
            </a:r>
            <a:r>
              <a:rPr lang="en" sz="1500" err="1"/>
              <a:t>wokół</a:t>
            </a:r>
            <a:r>
              <a:rPr lang="en" sz="1500"/>
              <a:t> </a:t>
            </a:r>
            <a:r>
              <a:rPr lang="en" sz="1500" err="1"/>
              <a:t>nich</a:t>
            </a:r>
            <a:r>
              <a:rPr lang="en" sz="1500"/>
              <a:t> </a:t>
            </a:r>
            <a:r>
              <a:rPr lang="en" sz="1500" err="1"/>
              <a:t>i</a:t>
            </a:r>
            <a:r>
              <a:rPr lang="en" sz="1500" b="1" err="1"/>
              <a:t>ndywidualny</a:t>
            </a:r>
            <a:r>
              <a:rPr lang="en" sz="1500" b="1"/>
              <a:t> </a:t>
            </a:r>
            <a:r>
              <a:rPr lang="en" sz="1500" b="1" err="1"/>
              <a:t>zestaw</a:t>
            </a:r>
            <a:r>
              <a:rPr lang="en" sz="1500" b="1"/>
              <a:t> </a:t>
            </a:r>
            <a:r>
              <a:rPr lang="en" sz="1500" b="1" err="1"/>
              <a:t>cech</a:t>
            </a:r>
            <a:r>
              <a:rPr lang="en" sz="1500"/>
              <a:t> – w </a:t>
            </a:r>
            <a:r>
              <a:rPr lang="en" sz="1500" err="1"/>
              <a:t>tym</a:t>
            </a:r>
            <a:r>
              <a:rPr lang="en" sz="1500"/>
              <a:t> </a:t>
            </a:r>
            <a:r>
              <a:rPr lang="en" sz="1500" err="1"/>
              <a:t>negatywnych</a:t>
            </a:r>
            <a:r>
              <a:rPr lang="en" sz="1500"/>
              <a:t>. </a:t>
            </a:r>
            <a:r>
              <a:rPr lang="en" sz="1500" err="1"/>
              <a:t>Czy</a:t>
            </a:r>
            <a:r>
              <a:rPr lang="en" sz="1500"/>
              <a:t> jest </a:t>
            </a:r>
            <a:r>
              <a:rPr lang="en" sz="1500" err="1"/>
              <a:t>się</a:t>
            </a:r>
            <a:r>
              <a:rPr lang="en" sz="1500"/>
              <a:t> </a:t>
            </a:r>
            <a:r>
              <a:rPr lang="en" sz="1500" err="1"/>
              <a:t>czego</a:t>
            </a:r>
            <a:r>
              <a:rPr lang="en" sz="1500"/>
              <a:t> bać?</a:t>
            </a:r>
          </a:p>
        </p:txBody>
      </p:sp>
    </p:spTree>
    <p:extLst>
      <p:ext uri="{BB962C8B-B14F-4D97-AF65-F5344CB8AC3E}">
        <p14:creationId xmlns:p14="http://schemas.microsoft.com/office/powerpoint/2010/main" val="3395970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FB7AD3-C17F-D374-7063-3551018B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Manipulacja emocjonalna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743CF7A-D80A-A644-E901-B2BDBFBEA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545" y="1756922"/>
            <a:ext cx="3543176" cy="1622687"/>
          </a:xfrm>
        </p:spPr>
        <p:txBody>
          <a:bodyPr/>
          <a:lstStyle/>
          <a:p>
            <a:pPr marL="139700" indent="0">
              <a:buNone/>
            </a:pPr>
            <a:r>
              <a:rPr lang="pl-PL" sz="2000">
                <a:solidFill>
                  <a:schemeClr val="tx1"/>
                </a:solidFill>
              </a:rPr>
              <a:t>Reklamy często wykorzystują manipulację emocjonalną, co może prowadzić do impulsywnych zakupów </a:t>
            </a:r>
            <a:br>
              <a:rPr lang="pl-PL" sz="2000"/>
            </a:br>
            <a:r>
              <a:rPr lang="pl-PL" sz="2000">
                <a:solidFill>
                  <a:schemeClr val="tx1"/>
                </a:solidFill>
              </a:rPr>
              <a:t>i niezdrowych nawyków konsumenckich.</a:t>
            </a:r>
          </a:p>
        </p:txBody>
      </p:sp>
      <p:pic>
        <p:nvPicPr>
          <p:cNvPr id="5" name="Obraz 4" descr="Manipulacja emocjonalna - co to znaczy? - 📗 Blog Psychologa | Spokój w ...">
            <a:extLst>
              <a:ext uri="{FF2B5EF4-FFF2-40B4-BE49-F238E27FC236}">
                <a16:creationId xmlns:a16="http://schemas.microsoft.com/office/drawing/2014/main" id="{B46864A3-6EE7-CC8A-6B3F-52D3CF6B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860" y="1759884"/>
            <a:ext cx="3871633" cy="25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02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FB7AD3-C17F-D374-7063-3551018B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9" y="302150"/>
            <a:ext cx="8390157" cy="5778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pl-PL"/>
              <a:t>Tworzenie nierzetelnych oczekiwań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743CF7A-D80A-A644-E901-B2BDBFBEA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545" y="1672878"/>
            <a:ext cx="3543176" cy="1622687"/>
          </a:xfrm>
        </p:spPr>
        <p:txBody>
          <a:bodyPr/>
          <a:lstStyle/>
          <a:p>
            <a:pPr marL="139700" indent="0">
              <a:buNone/>
            </a:pPr>
            <a:r>
              <a:rPr lang="pl-PL" sz="2000">
                <a:solidFill>
                  <a:schemeClr val="tx1"/>
                </a:solidFill>
              </a:rPr>
              <a:t>Reklamy często promują produkty w sposób, który nie odzwierciedla rzeczywistości, co może prowadzić do rozczarowania klientów, gdy produkt nie spełnia ich oczekiwań.</a:t>
            </a:r>
            <a:endParaRPr lang="pl-PL">
              <a:solidFill>
                <a:schemeClr val="tx1"/>
              </a:solidFill>
            </a:endParaRPr>
          </a:p>
        </p:txBody>
      </p:sp>
      <p:pic>
        <p:nvPicPr>
          <p:cNvPr id="4" name="Obraz 3" descr="Real vs Commercial: How Food is Faked | Food photo, Fake food, Food ...">
            <a:extLst>
              <a:ext uri="{FF2B5EF4-FFF2-40B4-BE49-F238E27FC236}">
                <a16:creationId xmlns:a16="http://schemas.microsoft.com/office/drawing/2014/main" id="{FEADFE54-866E-9D14-919F-75F73E63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275" y="1859392"/>
            <a:ext cx="4440892" cy="24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48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717275" y="445025"/>
            <a:ext cx="7709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Spis</a:t>
            </a:r>
            <a:r>
              <a:rPr lang="en"/>
              <a:t> </a:t>
            </a:r>
            <a:r>
              <a:rPr lang="en" err="1"/>
              <a:t>treści</a:t>
            </a:r>
            <a:endParaRPr lang="pl-PL" err="1"/>
          </a:p>
        </p:txBody>
      </p:sp>
      <p:sp>
        <p:nvSpPr>
          <p:cNvPr id="328" name="Google Shape;328;p37"/>
          <p:cNvSpPr txBox="1">
            <a:spLocks noGrp="1"/>
          </p:cNvSpPr>
          <p:nvPr>
            <p:ph type="title" idx="13"/>
          </p:nvPr>
        </p:nvSpPr>
        <p:spPr>
          <a:xfrm>
            <a:off x="889450" y="3076775"/>
            <a:ext cx="624000" cy="6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title" idx="16"/>
          </p:nvPr>
        </p:nvSpPr>
        <p:spPr>
          <a:xfrm>
            <a:off x="3523125" y="3076775"/>
            <a:ext cx="624000" cy="6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title" idx="19"/>
          </p:nvPr>
        </p:nvSpPr>
        <p:spPr>
          <a:xfrm>
            <a:off x="6156800" y="3076775"/>
            <a:ext cx="624000" cy="6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2"/>
          </p:nvPr>
        </p:nvSpPr>
        <p:spPr>
          <a:xfrm>
            <a:off x="889450" y="1338950"/>
            <a:ext cx="624000" cy="6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4"/>
          </p:nvPr>
        </p:nvSpPr>
        <p:spPr>
          <a:xfrm>
            <a:off x="3523125" y="1338950"/>
            <a:ext cx="624000" cy="6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7"/>
          </p:nvPr>
        </p:nvSpPr>
        <p:spPr>
          <a:xfrm>
            <a:off x="6156800" y="1338950"/>
            <a:ext cx="624000" cy="6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743225" y="2059451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1100"/>
              <a:buFont typeface="Arial"/>
            </a:pPr>
            <a:r>
              <a:rPr lang="en" sz="1800" err="1">
                <a:solidFill>
                  <a:srgbClr val="1F67A9"/>
                </a:solidFill>
              </a:rPr>
              <a:t>Reklama</a:t>
            </a:r>
            <a:r>
              <a:rPr lang="en" sz="1800">
                <a:solidFill>
                  <a:srgbClr val="1F67A9"/>
                </a:solidFill>
              </a:rPr>
              <a:t> - </a:t>
            </a:r>
            <a:r>
              <a:rPr lang="en" sz="1800" err="1">
                <a:solidFill>
                  <a:srgbClr val="1F67A9"/>
                </a:solidFill>
              </a:rPr>
              <a:t>definicja</a:t>
            </a:r>
            <a:endParaRPr lang="pl-PL" sz="1800" err="1"/>
          </a:p>
        </p:txBody>
      </p:sp>
      <p:sp>
        <p:nvSpPr>
          <p:cNvPr id="335" name="Google Shape;335;p37"/>
          <p:cNvSpPr txBox="1">
            <a:spLocks noGrp="1"/>
          </p:cNvSpPr>
          <p:nvPr>
            <p:ph type="subTitle" idx="3"/>
          </p:nvPr>
        </p:nvSpPr>
        <p:spPr>
          <a:xfrm>
            <a:off x="743225" y="2353107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Poznajemy</a:t>
            </a:r>
            <a:r>
              <a:rPr lang="en"/>
              <a:t>, </a:t>
            </a:r>
            <a:r>
              <a:rPr lang="en" err="1"/>
              <a:t>czym</a:t>
            </a:r>
            <a:r>
              <a:rPr lang="en"/>
              <a:t> jest </a:t>
            </a:r>
            <a:r>
              <a:rPr lang="en" err="1"/>
              <a:t>reklama</a:t>
            </a:r>
            <a:r>
              <a:rPr lang="en"/>
              <a:t>.</a:t>
            </a:r>
            <a:endParaRPr lang="pl-PL"/>
          </a:p>
        </p:txBody>
      </p:sp>
      <p:sp>
        <p:nvSpPr>
          <p:cNvPr id="336" name="Google Shape;336;p37"/>
          <p:cNvSpPr txBox="1">
            <a:spLocks noGrp="1"/>
          </p:cNvSpPr>
          <p:nvPr>
            <p:ph type="subTitle" idx="5"/>
          </p:nvPr>
        </p:nvSpPr>
        <p:spPr>
          <a:xfrm>
            <a:off x="3373200" y="2059451"/>
            <a:ext cx="263382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2000" err="1"/>
              <a:t>Rodzaje</a:t>
            </a:r>
            <a:r>
              <a:rPr lang="en" sz="2000"/>
              <a:t> </a:t>
            </a:r>
            <a:r>
              <a:rPr lang="en" sz="2000" err="1"/>
              <a:t>wpływów</a:t>
            </a:r>
            <a:endParaRPr lang="en" sz="2000"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6"/>
          </p:nvPr>
        </p:nvSpPr>
        <p:spPr>
          <a:xfrm>
            <a:off x="3373200" y="2353107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Uczymy</a:t>
            </a:r>
            <a:r>
              <a:rPr lang="en"/>
              <a:t> </a:t>
            </a:r>
            <a:r>
              <a:rPr lang="en" err="1"/>
              <a:t>się</a:t>
            </a:r>
            <a:r>
              <a:rPr lang="en"/>
              <a:t> </a:t>
            </a:r>
            <a:r>
              <a:rPr lang="en" err="1"/>
              <a:t>rozróżniania</a:t>
            </a:r>
          </a:p>
          <a:p>
            <a:pPr marL="0" indent="0"/>
            <a:r>
              <a:rPr lang="en" err="1"/>
              <a:t>manipulacji</a:t>
            </a:r>
            <a:r>
              <a:rPr lang="en"/>
              <a:t> </a:t>
            </a:r>
            <a:r>
              <a:rPr lang="en" err="1"/>
              <a:t>i</a:t>
            </a:r>
            <a:r>
              <a:rPr lang="en"/>
              <a:t> </a:t>
            </a:r>
            <a:r>
              <a:rPr lang="en" err="1"/>
              <a:t>perswazji</a:t>
            </a:r>
            <a:r>
              <a:rPr lang="en"/>
              <a:t>.</a:t>
            </a:r>
            <a:endParaRPr lang="pl-PL" err="1"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8"/>
          </p:nvPr>
        </p:nvSpPr>
        <p:spPr>
          <a:xfrm>
            <a:off x="6003175" y="2059451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2200"/>
              <a:t>B. </a:t>
            </a:r>
            <a:r>
              <a:rPr lang="en" sz="2200" err="1"/>
              <a:t>naukowe</a:t>
            </a:r>
            <a:endParaRPr lang="pl-PL" err="1"/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9"/>
          </p:nvPr>
        </p:nvSpPr>
        <p:spPr>
          <a:xfrm>
            <a:off x="6003175" y="2353107"/>
            <a:ext cx="24738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Analizujemy</a:t>
            </a:r>
            <a:r>
              <a:rPr lang="en"/>
              <a:t> </a:t>
            </a:r>
            <a:r>
              <a:rPr lang="en" err="1"/>
              <a:t>powiązany</a:t>
            </a:r>
            <a:r>
              <a:rPr lang="en"/>
              <a:t> </a:t>
            </a:r>
            <a:r>
              <a:rPr lang="en" err="1"/>
              <a:t>dobytek</a:t>
            </a:r>
            <a:r>
              <a:rPr lang="en"/>
              <a:t> </a:t>
            </a:r>
            <a:r>
              <a:rPr lang="en" err="1"/>
              <a:t>intelektualny</a:t>
            </a:r>
            <a:r>
              <a:rPr lang="en"/>
              <a:t>.</a:t>
            </a:r>
            <a:endParaRPr lang="pl-PL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14"/>
          </p:nvPr>
        </p:nvSpPr>
        <p:spPr>
          <a:xfrm>
            <a:off x="743225" y="3793203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Pozytywy</a:t>
            </a:r>
            <a:endParaRPr lang="pl-PL" err="1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15"/>
          </p:nvPr>
        </p:nvSpPr>
        <p:spPr>
          <a:xfrm>
            <a:off x="598445" y="4086732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err="1"/>
              <a:t>Dowiadujemy</a:t>
            </a:r>
            <a:r>
              <a:rPr lang="en" sz="1200"/>
              <a:t> </a:t>
            </a:r>
            <a:r>
              <a:rPr lang="en" sz="1200" err="1"/>
              <a:t>się</a:t>
            </a:r>
            <a:r>
              <a:rPr lang="en" sz="1200"/>
              <a:t> o </a:t>
            </a:r>
            <a:endParaRPr lang="en" sz="1200" err="1"/>
          </a:p>
          <a:p>
            <a:r>
              <a:rPr lang="en" sz="1200" err="1"/>
              <a:t>pochlebnych</a:t>
            </a:r>
            <a:r>
              <a:rPr lang="en" sz="1200"/>
              <a:t> </a:t>
            </a:r>
            <a:r>
              <a:rPr lang="en" sz="1200" err="1"/>
              <a:t>efektach</a:t>
            </a:r>
            <a:r>
              <a:rPr lang="en" sz="1200"/>
              <a:t> </a:t>
            </a:r>
            <a:r>
              <a:rPr lang="en" sz="1200" err="1"/>
              <a:t>reklam</a:t>
            </a:r>
            <a:endParaRPr lang="en" sz="120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17"/>
          </p:nvPr>
        </p:nvSpPr>
        <p:spPr>
          <a:xfrm>
            <a:off x="3373200" y="3793203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Negatywy</a:t>
            </a:r>
            <a:endParaRPr lang="pl-PL" err="1"/>
          </a:p>
        </p:txBody>
      </p:sp>
      <p:sp>
        <p:nvSpPr>
          <p:cNvPr id="343" name="Google Shape;343;p37"/>
          <p:cNvSpPr txBox="1">
            <a:spLocks noGrp="1"/>
          </p:cNvSpPr>
          <p:nvPr>
            <p:ph type="subTitle" idx="18"/>
          </p:nvPr>
        </p:nvSpPr>
        <p:spPr>
          <a:xfrm>
            <a:off x="3373200" y="4086732"/>
            <a:ext cx="2397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Czerpiemy</a:t>
            </a:r>
            <a:r>
              <a:rPr lang="en"/>
              <a:t> </a:t>
            </a:r>
            <a:r>
              <a:rPr lang="en" err="1"/>
              <a:t>wiedzę</a:t>
            </a:r>
            <a:r>
              <a:rPr lang="en"/>
              <a:t> o </a:t>
            </a:r>
            <a:r>
              <a:rPr lang="en" err="1"/>
              <a:t>złym</a:t>
            </a:r>
            <a:r>
              <a:rPr lang="en"/>
              <a:t> </a:t>
            </a:r>
            <a:r>
              <a:rPr lang="en" err="1"/>
              <a:t>wpływie</a:t>
            </a:r>
            <a:r>
              <a:rPr lang="en"/>
              <a:t> </a:t>
            </a:r>
            <a:r>
              <a:rPr lang="en" err="1"/>
              <a:t>tytułowych</a:t>
            </a:r>
            <a:r>
              <a:rPr lang="en"/>
              <a:t>.</a:t>
            </a:r>
            <a:endParaRPr lang="pl-PL"/>
          </a:p>
        </p:txBody>
      </p:sp>
      <p:sp>
        <p:nvSpPr>
          <p:cNvPr id="344" name="Google Shape;344;p37"/>
          <p:cNvSpPr txBox="1">
            <a:spLocks noGrp="1"/>
          </p:cNvSpPr>
          <p:nvPr>
            <p:ph type="subTitle" idx="20"/>
          </p:nvPr>
        </p:nvSpPr>
        <p:spPr>
          <a:xfrm>
            <a:off x="6003175" y="3793203"/>
            <a:ext cx="23976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Przykłady</a:t>
            </a:r>
          </a:p>
        </p:txBody>
      </p:sp>
      <p:sp>
        <p:nvSpPr>
          <p:cNvPr id="345" name="Google Shape;345;p37"/>
          <p:cNvSpPr txBox="1">
            <a:spLocks noGrp="1"/>
          </p:cNvSpPr>
          <p:nvPr>
            <p:ph type="subTitle" idx="21"/>
          </p:nvPr>
        </p:nvSpPr>
        <p:spPr>
          <a:xfrm>
            <a:off x="6003175" y="4086732"/>
            <a:ext cx="24738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err="1"/>
              <a:t>Wykorzystujemy</a:t>
            </a:r>
            <a:r>
              <a:rPr lang="en" sz="1200"/>
              <a:t> </a:t>
            </a:r>
            <a:r>
              <a:rPr lang="en" sz="1200" err="1"/>
              <a:t>zdobyte</a:t>
            </a:r>
            <a:r>
              <a:rPr lang="en" sz="1200"/>
              <a:t> </a:t>
            </a:r>
            <a:r>
              <a:rPr lang="en" sz="1200" err="1"/>
              <a:t>informacje</a:t>
            </a:r>
            <a:r>
              <a:rPr lang="en" sz="1200"/>
              <a:t> </a:t>
            </a:r>
            <a:r>
              <a:rPr lang="en" sz="1200" err="1"/>
              <a:t>na</a:t>
            </a:r>
            <a:r>
              <a:rPr lang="en" sz="1200"/>
              <a:t> </a:t>
            </a:r>
            <a:r>
              <a:rPr lang="en" sz="1200" err="1"/>
              <a:t>realnych</a:t>
            </a:r>
            <a:r>
              <a:rPr lang="en" sz="1200"/>
              <a:t> </a:t>
            </a:r>
            <a:r>
              <a:rPr lang="en" sz="1200" err="1"/>
              <a:t>odpowiednikach</a:t>
            </a:r>
            <a:r>
              <a:rPr lang="en" sz="1200"/>
              <a:t>.</a:t>
            </a:r>
          </a:p>
        </p:txBody>
      </p:sp>
      <p:sp>
        <p:nvSpPr>
          <p:cNvPr id="346" name="Google Shape;346;p37"/>
          <p:cNvSpPr/>
          <p:nvPr/>
        </p:nvSpPr>
        <p:spPr>
          <a:xfrm rot="10800000" flipH="1">
            <a:off x="4044849" y="-390711"/>
            <a:ext cx="4432343" cy="1729673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FB7AD3-C17F-D374-7063-3551018B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50" y="209702"/>
            <a:ext cx="8390157" cy="5778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pl-PL">
                <a:solidFill>
                  <a:srgbClr val="000000"/>
                </a:solidFill>
              </a:rPr>
              <a:t>Nacisk na konsumpcjonizm</a:t>
            </a:r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743CF7A-D80A-A644-E901-B2BDBFBEA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545" y="1622451"/>
            <a:ext cx="3543176" cy="1622687"/>
          </a:xfrm>
        </p:spPr>
        <p:txBody>
          <a:bodyPr/>
          <a:lstStyle/>
          <a:p>
            <a:pPr marL="139700" indent="0">
              <a:buNone/>
            </a:pPr>
            <a:r>
              <a:rPr lang="pl-PL" sz="2000">
                <a:solidFill>
                  <a:schemeClr val="tx1"/>
                </a:solidFill>
              </a:rPr>
              <a:t>Przekonanie, że szczęście </a:t>
            </a:r>
            <a:br>
              <a:rPr lang="pl-PL" sz="2000">
                <a:solidFill>
                  <a:schemeClr val="tx1"/>
                </a:solidFill>
              </a:rPr>
            </a:br>
            <a:r>
              <a:rPr lang="pl-PL" sz="2000">
                <a:solidFill>
                  <a:schemeClr val="tx1"/>
                </a:solidFill>
              </a:rPr>
              <a:t>i sukces zależą od posiadania więcej rzeczy, jest często promowane przez reklamy, co może prowadzić do nadmiernego konsumpcjonizmu </a:t>
            </a:r>
            <a:br>
              <a:rPr lang="pl-PL" sz="2000">
                <a:solidFill>
                  <a:schemeClr val="tx1"/>
                </a:solidFill>
              </a:rPr>
            </a:br>
            <a:r>
              <a:rPr lang="pl-PL" sz="2000">
                <a:solidFill>
                  <a:schemeClr val="tx1"/>
                </a:solidFill>
              </a:rPr>
              <a:t>i zadłużenia.</a:t>
            </a:r>
            <a:endParaRPr lang="pl-PL">
              <a:solidFill>
                <a:schemeClr val="tx1"/>
              </a:solidFill>
            </a:endParaRPr>
          </a:p>
        </p:txBody>
      </p:sp>
      <p:pic>
        <p:nvPicPr>
          <p:cNvPr id="5" name="Obraz 4" descr="Needs and Wants Explained - Facts for kids - YouTube">
            <a:extLst>
              <a:ext uri="{FF2B5EF4-FFF2-40B4-BE49-F238E27FC236}">
                <a16:creationId xmlns:a16="http://schemas.microsoft.com/office/drawing/2014/main" id="{5AEB59CD-085A-3DA9-3314-0BE85185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275" y="1758203"/>
            <a:ext cx="4457700" cy="25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26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FB7AD3-C17F-D374-7063-3551018B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34" y="167680"/>
            <a:ext cx="8390157" cy="5778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pl-PL">
                <a:solidFill>
                  <a:srgbClr val="000000"/>
                </a:solidFill>
              </a:rPr>
              <a:t>Społeczna presja</a:t>
            </a:r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743CF7A-D80A-A644-E901-B2BDBFBEA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545" y="1622451"/>
            <a:ext cx="3543176" cy="1622687"/>
          </a:xfrm>
        </p:spPr>
        <p:txBody>
          <a:bodyPr/>
          <a:lstStyle/>
          <a:p>
            <a:pPr marL="139700" indent="0">
              <a:buNone/>
            </a:pPr>
            <a:r>
              <a:rPr lang="pl-PL" sz="2000">
                <a:solidFill>
                  <a:schemeClr val="tx1"/>
                </a:solidFill>
              </a:rPr>
              <a:t>Reklamy mogą wzmacniać presję społeczną, szczególnie wśród młodzieży, promując określone style życia, wygląd czy marki, co może prowadzić do wykluczenia społecznego i presji na dostosowanie się.</a:t>
            </a:r>
            <a:endParaRPr lang="pl-PL">
              <a:solidFill>
                <a:schemeClr val="tx1"/>
              </a:solidFill>
            </a:endParaRPr>
          </a:p>
        </p:txBody>
      </p:sp>
      <p:pic>
        <p:nvPicPr>
          <p:cNvPr id="4" name="Obraz 3" descr="What is SOCIAL PRESSURE? definition of SOCIAL PRESSURE (Psychology ...">
            <a:extLst>
              <a:ext uri="{FF2B5EF4-FFF2-40B4-BE49-F238E27FC236}">
                <a16:creationId xmlns:a16="http://schemas.microsoft.com/office/drawing/2014/main" id="{213E295D-013E-6594-A618-F51D7099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85" y="1706656"/>
            <a:ext cx="4027395" cy="262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7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FB7AD3-C17F-D374-7063-3551018B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34" y="167680"/>
            <a:ext cx="8390157" cy="5778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pl-PL">
                <a:solidFill>
                  <a:srgbClr val="000000"/>
                </a:solidFill>
              </a:rPr>
              <a:t>Wpływ na miejski krajobraz</a:t>
            </a:r>
            <a:endParaRPr lang="pl-PL"/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9299369C-C375-6D37-DE6C-2D20358BFCB7}"/>
              </a:ext>
            </a:extLst>
          </p:cNvPr>
          <p:cNvSpPr txBox="1">
            <a:spLocks/>
          </p:cNvSpPr>
          <p:nvPr/>
        </p:nvSpPr>
        <p:spPr>
          <a:xfrm>
            <a:off x="827004" y="1547932"/>
            <a:ext cx="3543176" cy="16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39700" indent="0">
              <a:buNone/>
            </a:pPr>
            <a:r>
              <a:rPr lang="pl-PL" sz="1800">
                <a:solidFill>
                  <a:schemeClr val="tx1"/>
                </a:solidFill>
              </a:rPr>
              <a:t>Reklamy takie jak duże ekrany LED i billboardy zakłócają spokój i estetykę miejskiego krajobrazu. Ich obecność rozprasza kierowców, generując ryzyko wypadków drogowych, oraz negatywnie wpływa na środowisko poprzez generację odpadów </a:t>
            </a:r>
            <a:br>
              <a:rPr lang="pl-PL" sz="1800"/>
            </a:br>
            <a:r>
              <a:rPr lang="pl-PL" sz="1800">
                <a:solidFill>
                  <a:schemeClr val="tx1"/>
                </a:solidFill>
              </a:rPr>
              <a:t>i zużycie energii.</a:t>
            </a:r>
          </a:p>
        </p:txBody>
      </p:sp>
      <p:pic>
        <p:nvPicPr>
          <p:cNvPr id="11" name="Obraz 10" descr="Times Square New York: The Most Famous Entertainment Centers in The ...">
            <a:extLst>
              <a:ext uri="{FF2B5EF4-FFF2-40B4-BE49-F238E27FC236}">
                <a16:creationId xmlns:a16="http://schemas.microsoft.com/office/drawing/2014/main" id="{343DB108-2630-0806-F993-7B31D0A0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018" y="1464278"/>
            <a:ext cx="4474508" cy="29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2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/>
          <p:nvPr/>
        </p:nvSpPr>
        <p:spPr>
          <a:xfrm rot="8100000" flipH="1">
            <a:off x="4538365" y="-933656"/>
            <a:ext cx="10563217" cy="5466025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44831" y="2022488"/>
            <a:ext cx="4512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3500" err="1"/>
              <a:t>Przykłady</a:t>
            </a:r>
            <a:endParaRPr lang="pl-PL" err="1"/>
          </a:p>
        </p:txBody>
      </p:sp>
      <p:sp>
        <p:nvSpPr>
          <p:cNvPr id="406" name="Google Shape;406;p39"/>
          <p:cNvSpPr txBox="1">
            <a:spLocks noGrp="1"/>
          </p:cNvSpPr>
          <p:nvPr>
            <p:ph type="title" idx="2"/>
          </p:nvPr>
        </p:nvSpPr>
        <p:spPr>
          <a:xfrm>
            <a:off x="852101" y="494490"/>
            <a:ext cx="1432800" cy="13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1"/>
          </p:nvPr>
        </p:nvSpPr>
        <p:spPr>
          <a:xfrm>
            <a:off x="644831" y="2910369"/>
            <a:ext cx="4512000" cy="166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/>
              <a:t>Oto </a:t>
            </a:r>
            <a:r>
              <a:rPr lang="en" sz="2000" err="1"/>
              <a:t>przykładowe</a:t>
            </a:r>
            <a:r>
              <a:rPr lang="en" sz="2000"/>
              <a:t> </a:t>
            </a:r>
            <a:r>
              <a:rPr lang="en" sz="2000" err="1"/>
              <a:t>materiały</a:t>
            </a:r>
            <a:r>
              <a:rPr lang="en" sz="2000"/>
              <a:t> </a:t>
            </a:r>
            <a:r>
              <a:rPr lang="en" sz="2000" err="1"/>
              <a:t>reklamowe</a:t>
            </a:r>
            <a:r>
              <a:rPr lang="en" sz="2000"/>
              <a:t>, </a:t>
            </a:r>
            <a:r>
              <a:rPr lang="en" sz="2000" err="1"/>
              <a:t>które</a:t>
            </a:r>
            <a:r>
              <a:rPr lang="en" sz="2000"/>
              <a:t> </a:t>
            </a:r>
            <a:r>
              <a:rPr lang="en" sz="2000" err="1"/>
              <a:t>niegdyś</a:t>
            </a:r>
            <a:r>
              <a:rPr lang="en" sz="2000"/>
              <a:t> </a:t>
            </a:r>
            <a:r>
              <a:rPr lang="en" sz="2000" err="1"/>
              <a:t>wywarły</a:t>
            </a:r>
            <a:r>
              <a:rPr lang="en" sz="2000"/>
              <a:t> </a:t>
            </a:r>
            <a:r>
              <a:rPr lang="en" sz="2000" err="1"/>
              <a:t>pożądany</a:t>
            </a:r>
            <a:r>
              <a:rPr lang="en" sz="2000"/>
              <a:t> </a:t>
            </a:r>
            <a:r>
              <a:rPr lang="en" sz="2000" err="1"/>
              <a:t>lub</a:t>
            </a:r>
            <a:r>
              <a:rPr lang="en" sz="2000"/>
              <a:t> </a:t>
            </a:r>
            <a:r>
              <a:rPr lang="en" sz="2000" err="1"/>
              <a:t>większy</a:t>
            </a:r>
            <a:r>
              <a:rPr lang="en" sz="2000"/>
              <a:t> </a:t>
            </a:r>
            <a:r>
              <a:rPr lang="en" sz="2000" err="1"/>
              <a:t>oddźwięk</a:t>
            </a:r>
            <a:r>
              <a:rPr lang="en" sz="2000"/>
              <a:t> </a:t>
            </a:r>
            <a:r>
              <a:rPr lang="en" sz="2000" err="1"/>
              <a:t>lub</a:t>
            </a:r>
            <a:r>
              <a:rPr lang="en" sz="2000"/>
              <a:t> </a:t>
            </a:r>
            <a:r>
              <a:rPr lang="en" sz="2000" err="1"/>
              <a:t>inne</a:t>
            </a:r>
            <a:r>
              <a:rPr lang="en" sz="2000"/>
              <a:t> </a:t>
            </a:r>
            <a:r>
              <a:rPr lang="en" sz="2000" err="1"/>
              <a:t>powiązane</a:t>
            </a:r>
            <a:r>
              <a:rPr lang="en" sz="2000"/>
              <a:t> </a:t>
            </a:r>
            <a:r>
              <a:rPr lang="en" sz="2000" err="1"/>
              <a:t>dane</a:t>
            </a:r>
            <a:r>
              <a:rPr lang="en" sz="2000"/>
              <a:t>.</a:t>
            </a:r>
            <a:endParaRPr lang="pl-PL" sz="2000"/>
          </a:p>
        </p:txBody>
      </p:sp>
      <p:sp>
        <p:nvSpPr>
          <p:cNvPr id="408" name="Google Shape;408;p39"/>
          <p:cNvSpPr/>
          <p:nvPr/>
        </p:nvSpPr>
        <p:spPr>
          <a:xfrm rot="9812107">
            <a:off x="3173072" y="-185513"/>
            <a:ext cx="4431467" cy="1729331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409" name="Google Shape;409;p39"/>
          <p:cNvGrpSpPr/>
          <p:nvPr/>
        </p:nvGrpSpPr>
        <p:grpSpPr>
          <a:xfrm>
            <a:off x="5322400" y="1186882"/>
            <a:ext cx="2817000" cy="3054893"/>
            <a:chOff x="5322400" y="1186882"/>
            <a:chExt cx="2817000" cy="3054893"/>
          </a:xfrm>
        </p:grpSpPr>
        <p:grpSp>
          <p:nvGrpSpPr>
            <p:cNvPr id="410" name="Google Shape;410;p39"/>
            <p:cNvGrpSpPr/>
            <p:nvPr/>
          </p:nvGrpSpPr>
          <p:grpSpPr>
            <a:xfrm>
              <a:off x="5544164" y="1186882"/>
              <a:ext cx="1607426" cy="806935"/>
              <a:chOff x="6819289" y="1186882"/>
              <a:chExt cx="1607426" cy="806935"/>
            </a:xfrm>
          </p:grpSpPr>
          <p:sp>
            <p:nvSpPr>
              <p:cNvPr id="411" name="Google Shape;411;p39"/>
              <p:cNvSpPr/>
              <p:nvPr/>
            </p:nvSpPr>
            <p:spPr>
              <a:xfrm flipH="1">
                <a:off x="6819289" y="1186882"/>
                <a:ext cx="1607426" cy="806935"/>
              </a:xfrm>
              <a:custGeom>
                <a:avLst/>
                <a:gdLst/>
                <a:ahLst/>
                <a:cxnLst/>
                <a:rect l="l" t="t" r="r" b="b"/>
                <a:pathLst>
                  <a:path w="28914" h="14518" extrusionOk="0">
                    <a:moveTo>
                      <a:pt x="1926" y="1"/>
                    </a:moveTo>
                    <a:cubicBezTo>
                      <a:pt x="856" y="1"/>
                      <a:pt x="0" y="857"/>
                      <a:pt x="0" y="1926"/>
                    </a:cubicBezTo>
                    <a:lnTo>
                      <a:pt x="0" y="12592"/>
                    </a:lnTo>
                    <a:cubicBezTo>
                      <a:pt x="0" y="13662"/>
                      <a:pt x="856" y="14518"/>
                      <a:pt x="1926" y="14518"/>
                    </a:cubicBezTo>
                    <a:lnTo>
                      <a:pt x="26988" y="14518"/>
                    </a:lnTo>
                    <a:cubicBezTo>
                      <a:pt x="28053" y="14518"/>
                      <a:pt x="28914" y="13662"/>
                      <a:pt x="28914" y="12592"/>
                    </a:cubicBezTo>
                    <a:lnTo>
                      <a:pt x="28914" y="1926"/>
                    </a:lnTo>
                    <a:cubicBezTo>
                      <a:pt x="28914" y="857"/>
                      <a:pt x="28053" y="1"/>
                      <a:pt x="269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 flipH="1">
                <a:off x="6891893" y="1252080"/>
                <a:ext cx="1462216" cy="79537"/>
              </a:xfrm>
              <a:custGeom>
                <a:avLst/>
                <a:gdLst/>
                <a:ahLst/>
                <a:cxnLst/>
                <a:rect l="l" t="t" r="r" b="b"/>
                <a:pathLst>
                  <a:path w="26302" h="1431" extrusionOk="0">
                    <a:moveTo>
                      <a:pt x="0" y="0"/>
                    </a:moveTo>
                    <a:lnTo>
                      <a:pt x="0" y="1431"/>
                    </a:lnTo>
                    <a:lnTo>
                      <a:pt x="26302" y="1431"/>
                    </a:lnTo>
                    <a:lnTo>
                      <a:pt x="263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7047482" y="1446783"/>
                <a:ext cx="1136884" cy="443486"/>
              </a:xfrm>
              <a:custGeom>
                <a:avLst/>
                <a:gdLst/>
                <a:ahLst/>
                <a:cxnLst/>
                <a:rect l="l" t="t" r="r" b="b"/>
                <a:pathLst>
                  <a:path w="20450" h="7979" extrusionOk="0">
                    <a:moveTo>
                      <a:pt x="19816" y="0"/>
                    </a:moveTo>
                    <a:lnTo>
                      <a:pt x="14753" y="5188"/>
                    </a:lnTo>
                    <a:lnTo>
                      <a:pt x="11130" y="1280"/>
                    </a:lnTo>
                    <a:lnTo>
                      <a:pt x="6668" y="6227"/>
                    </a:lnTo>
                    <a:lnTo>
                      <a:pt x="3588" y="3615"/>
                    </a:lnTo>
                    <a:lnTo>
                      <a:pt x="0" y="7368"/>
                    </a:lnTo>
                    <a:lnTo>
                      <a:pt x="638" y="7979"/>
                    </a:lnTo>
                    <a:lnTo>
                      <a:pt x="3651" y="4832"/>
                    </a:lnTo>
                    <a:lnTo>
                      <a:pt x="6753" y="7457"/>
                    </a:lnTo>
                    <a:lnTo>
                      <a:pt x="11138" y="2590"/>
                    </a:lnTo>
                    <a:lnTo>
                      <a:pt x="14735" y="6472"/>
                    </a:lnTo>
                    <a:lnTo>
                      <a:pt x="20449" y="620"/>
                    </a:lnTo>
                    <a:lnTo>
                      <a:pt x="19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7981854" y="1425718"/>
                <a:ext cx="209698" cy="20020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02" extrusionOk="0">
                    <a:moveTo>
                      <a:pt x="3772" y="1"/>
                    </a:moveTo>
                    <a:lnTo>
                      <a:pt x="1" y="883"/>
                    </a:lnTo>
                    <a:lnTo>
                      <a:pt x="206" y="1743"/>
                    </a:lnTo>
                    <a:lnTo>
                      <a:pt x="2885" y="1119"/>
                    </a:lnTo>
                    <a:lnTo>
                      <a:pt x="2885" y="3602"/>
                    </a:lnTo>
                    <a:lnTo>
                      <a:pt x="3772" y="3602"/>
                    </a:lnTo>
                    <a:lnTo>
                      <a:pt x="37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39"/>
            <p:cNvGrpSpPr/>
            <p:nvPr/>
          </p:nvGrpSpPr>
          <p:grpSpPr>
            <a:xfrm>
              <a:off x="5928111" y="1824818"/>
              <a:ext cx="1923888" cy="1530052"/>
              <a:chOff x="5928111" y="1824818"/>
              <a:chExt cx="1923888" cy="1530052"/>
            </a:xfrm>
          </p:grpSpPr>
          <p:sp>
            <p:nvSpPr>
              <p:cNvPr id="416" name="Google Shape;416;p39"/>
              <p:cNvSpPr/>
              <p:nvPr/>
            </p:nvSpPr>
            <p:spPr>
              <a:xfrm flipH="1">
                <a:off x="6321848" y="1824818"/>
                <a:ext cx="1530151" cy="1530052"/>
              </a:xfrm>
              <a:custGeom>
                <a:avLst/>
                <a:gdLst/>
                <a:ahLst/>
                <a:cxnLst/>
                <a:rect l="l" t="t" r="r" b="b"/>
                <a:pathLst>
                  <a:path w="27524" h="27528" extrusionOk="0">
                    <a:moveTo>
                      <a:pt x="13760" y="0"/>
                    </a:moveTo>
                    <a:cubicBezTo>
                      <a:pt x="6160" y="0"/>
                      <a:pt x="1" y="6164"/>
                      <a:pt x="1" y="13764"/>
                    </a:cubicBezTo>
                    <a:cubicBezTo>
                      <a:pt x="1" y="21363"/>
                      <a:pt x="6160" y="27527"/>
                      <a:pt x="13760" y="27527"/>
                    </a:cubicBezTo>
                    <a:cubicBezTo>
                      <a:pt x="21364" y="27527"/>
                      <a:pt x="27523" y="21363"/>
                      <a:pt x="27523" y="13764"/>
                    </a:cubicBezTo>
                    <a:cubicBezTo>
                      <a:pt x="27523" y="6164"/>
                      <a:pt x="21364" y="0"/>
                      <a:pt x="13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 flipH="1">
                <a:off x="6581021" y="2084162"/>
                <a:ext cx="1011799" cy="1011308"/>
              </a:xfrm>
              <a:custGeom>
                <a:avLst/>
                <a:gdLst/>
                <a:ahLst/>
                <a:cxnLst/>
                <a:rect l="l" t="t" r="r" b="b"/>
                <a:pathLst>
                  <a:path w="18200" h="18195" extrusionOk="0">
                    <a:moveTo>
                      <a:pt x="9098" y="1"/>
                    </a:moveTo>
                    <a:cubicBezTo>
                      <a:pt x="4075" y="1"/>
                      <a:pt x="1" y="4075"/>
                      <a:pt x="1" y="9098"/>
                    </a:cubicBezTo>
                    <a:cubicBezTo>
                      <a:pt x="1" y="14121"/>
                      <a:pt x="4075" y="18195"/>
                      <a:pt x="9098" y="18195"/>
                    </a:cubicBezTo>
                    <a:cubicBezTo>
                      <a:pt x="14125" y="18195"/>
                      <a:pt x="18199" y="14121"/>
                      <a:pt x="18199" y="9098"/>
                    </a:cubicBezTo>
                    <a:cubicBezTo>
                      <a:pt x="18199" y="4075"/>
                      <a:pt x="14125" y="1"/>
                      <a:pt x="909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 flipH="1">
                <a:off x="6814676" y="2317773"/>
                <a:ext cx="544481" cy="54408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9789" extrusionOk="0">
                    <a:moveTo>
                      <a:pt x="4895" y="1"/>
                    </a:moveTo>
                    <a:cubicBezTo>
                      <a:pt x="2194" y="1"/>
                      <a:pt x="1" y="2194"/>
                      <a:pt x="1" y="4895"/>
                    </a:cubicBezTo>
                    <a:cubicBezTo>
                      <a:pt x="1" y="7596"/>
                      <a:pt x="2194" y="9789"/>
                      <a:pt x="4895" y="9789"/>
                    </a:cubicBezTo>
                    <a:cubicBezTo>
                      <a:pt x="7600" y="9789"/>
                      <a:pt x="9793" y="7596"/>
                      <a:pt x="9793" y="4895"/>
                    </a:cubicBezTo>
                    <a:cubicBezTo>
                      <a:pt x="9793" y="2194"/>
                      <a:pt x="7600" y="1"/>
                      <a:pt x="4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 flipH="1">
                <a:off x="6985401" y="2488242"/>
                <a:ext cx="203027" cy="203207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3656" extrusionOk="0">
                    <a:moveTo>
                      <a:pt x="1824" y="0"/>
                    </a:moveTo>
                    <a:cubicBezTo>
                      <a:pt x="816" y="0"/>
                      <a:pt x="1" y="821"/>
                      <a:pt x="1" y="1828"/>
                    </a:cubicBezTo>
                    <a:cubicBezTo>
                      <a:pt x="1" y="2835"/>
                      <a:pt x="816" y="3655"/>
                      <a:pt x="1824" y="3655"/>
                    </a:cubicBezTo>
                    <a:cubicBezTo>
                      <a:pt x="2836" y="3655"/>
                      <a:pt x="3651" y="2835"/>
                      <a:pt x="3651" y="1828"/>
                    </a:cubicBezTo>
                    <a:cubicBezTo>
                      <a:pt x="3651" y="821"/>
                      <a:pt x="2836" y="0"/>
                      <a:pt x="182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 flipH="1">
                <a:off x="6125370" y="2271973"/>
                <a:ext cx="964934" cy="328543"/>
              </a:xfrm>
              <a:custGeom>
                <a:avLst/>
                <a:gdLst/>
                <a:ahLst/>
                <a:cxnLst/>
                <a:rect l="l" t="t" r="r" b="b"/>
                <a:pathLst>
                  <a:path w="17357" h="5911" extrusionOk="0">
                    <a:moveTo>
                      <a:pt x="17232" y="0"/>
                    </a:moveTo>
                    <a:lnTo>
                      <a:pt x="1" y="5527"/>
                    </a:lnTo>
                    <a:lnTo>
                      <a:pt x="121" y="5910"/>
                    </a:lnTo>
                    <a:lnTo>
                      <a:pt x="17357" y="384"/>
                    </a:lnTo>
                    <a:lnTo>
                      <a:pt x="172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 flipH="1">
                <a:off x="7028540" y="2526872"/>
                <a:ext cx="100179" cy="104382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78" extrusionOk="0">
                    <a:moveTo>
                      <a:pt x="1115" y="1"/>
                    </a:moveTo>
                    <a:lnTo>
                      <a:pt x="1" y="941"/>
                    </a:lnTo>
                    <a:lnTo>
                      <a:pt x="215" y="1877"/>
                    </a:lnTo>
                    <a:lnTo>
                      <a:pt x="1802" y="1877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 flipH="1">
                <a:off x="5980869" y="2169425"/>
                <a:ext cx="171283" cy="120946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2176" extrusionOk="0">
                    <a:moveTo>
                      <a:pt x="3080" y="0"/>
                    </a:moveTo>
                    <a:lnTo>
                      <a:pt x="687" y="829"/>
                    </a:lnTo>
                    <a:lnTo>
                      <a:pt x="0" y="2175"/>
                    </a:lnTo>
                    <a:lnTo>
                      <a:pt x="2911" y="1061"/>
                    </a:lnTo>
                    <a:lnTo>
                      <a:pt x="30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9"/>
              <p:cNvSpPr/>
              <p:nvPr/>
            </p:nvSpPr>
            <p:spPr>
              <a:xfrm flipH="1">
                <a:off x="5928111" y="2228342"/>
                <a:ext cx="224041" cy="109551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971" extrusionOk="0">
                    <a:moveTo>
                      <a:pt x="2911" y="1"/>
                    </a:moveTo>
                    <a:lnTo>
                      <a:pt x="0" y="1115"/>
                    </a:lnTo>
                    <a:lnTo>
                      <a:pt x="1119" y="1971"/>
                    </a:lnTo>
                    <a:lnTo>
                      <a:pt x="4030" y="1088"/>
                    </a:lnTo>
                    <a:lnTo>
                      <a:pt x="2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39"/>
            <p:cNvGrpSpPr/>
            <p:nvPr/>
          </p:nvGrpSpPr>
          <p:grpSpPr>
            <a:xfrm>
              <a:off x="5518167" y="3187851"/>
              <a:ext cx="1659436" cy="514583"/>
              <a:chOff x="5659805" y="3187851"/>
              <a:chExt cx="1659436" cy="514583"/>
            </a:xfrm>
          </p:grpSpPr>
          <p:sp>
            <p:nvSpPr>
              <p:cNvPr id="425" name="Google Shape;425;p39"/>
              <p:cNvSpPr/>
              <p:nvPr/>
            </p:nvSpPr>
            <p:spPr>
              <a:xfrm flipH="1">
                <a:off x="5659805" y="3187851"/>
                <a:ext cx="1659436" cy="514583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9258" extrusionOk="0">
                    <a:moveTo>
                      <a:pt x="1636" y="0"/>
                    </a:moveTo>
                    <a:cubicBezTo>
                      <a:pt x="731" y="0"/>
                      <a:pt x="0" y="731"/>
                      <a:pt x="0" y="1636"/>
                    </a:cubicBezTo>
                    <a:lnTo>
                      <a:pt x="0" y="7622"/>
                    </a:lnTo>
                    <a:cubicBezTo>
                      <a:pt x="0" y="8527"/>
                      <a:pt x="731" y="9258"/>
                      <a:pt x="1636" y="9258"/>
                    </a:cubicBezTo>
                    <a:lnTo>
                      <a:pt x="28218" y="9258"/>
                    </a:lnTo>
                    <a:cubicBezTo>
                      <a:pt x="29123" y="9258"/>
                      <a:pt x="29850" y="8527"/>
                      <a:pt x="29850" y="7622"/>
                    </a:cubicBezTo>
                    <a:lnTo>
                      <a:pt x="29850" y="1636"/>
                    </a:lnTo>
                    <a:cubicBezTo>
                      <a:pt x="29850" y="731"/>
                      <a:pt x="29123" y="0"/>
                      <a:pt x="28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 flipH="1">
                <a:off x="5755176" y="3295624"/>
                <a:ext cx="146844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26414" h="540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26414" y="539"/>
                    </a:lnTo>
                    <a:lnTo>
                      <a:pt x="264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9"/>
              <p:cNvSpPr/>
              <p:nvPr/>
            </p:nvSpPr>
            <p:spPr>
              <a:xfrm flipH="1">
                <a:off x="6625156" y="3385277"/>
                <a:ext cx="59846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0765" h="540" extrusionOk="0">
                    <a:moveTo>
                      <a:pt x="1" y="1"/>
                    </a:moveTo>
                    <a:lnTo>
                      <a:pt x="1" y="540"/>
                    </a:lnTo>
                    <a:lnTo>
                      <a:pt x="10765" y="540"/>
                    </a:lnTo>
                    <a:lnTo>
                      <a:pt x="10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 flipH="1">
                <a:off x="5755166" y="3385277"/>
                <a:ext cx="79615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4321" h="540" extrusionOk="0">
                    <a:moveTo>
                      <a:pt x="0" y="1"/>
                    </a:moveTo>
                    <a:lnTo>
                      <a:pt x="0" y="540"/>
                    </a:lnTo>
                    <a:lnTo>
                      <a:pt x="14321" y="540"/>
                    </a:lnTo>
                    <a:lnTo>
                      <a:pt x="143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 flipH="1">
                <a:off x="7054281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8" y="0"/>
                    </a:moveTo>
                    <a:lnTo>
                      <a:pt x="985" y="932"/>
                    </a:lnTo>
                    <a:lnTo>
                      <a:pt x="0" y="932"/>
                    </a:lnTo>
                    <a:lnTo>
                      <a:pt x="798" y="1511"/>
                    </a:lnTo>
                    <a:lnTo>
                      <a:pt x="491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 flipH="1">
                <a:off x="6833517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 flipH="1">
                <a:off x="6612752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 flipH="1">
                <a:off x="6391988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8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0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 flipH="1">
                <a:off x="6171168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 flipH="1">
                <a:off x="5950403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 flipH="1">
                <a:off x="5729639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3" y="1511"/>
                    </a:lnTo>
                    <a:lnTo>
                      <a:pt x="490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8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9"/>
            <p:cNvSpPr/>
            <p:nvPr/>
          </p:nvSpPr>
          <p:spPr>
            <a:xfrm>
              <a:off x="5322400" y="3963375"/>
              <a:ext cx="2817000" cy="27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219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495D53-A18E-A862-E6E6-B33EEA0F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75" y="703374"/>
            <a:ext cx="7709400" cy="577800"/>
          </a:xfrm>
        </p:spPr>
        <p:txBody>
          <a:bodyPr/>
          <a:lstStyle/>
          <a:p>
            <a:pPr algn="ctr"/>
            <a:r>
              <a:rPr lang="pl-PL"/>
              <a:t>Kampania społeczna 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951BF1F-2086-D203-8DAA-EBAFF6B8407A}"/>
              </a:ext>
            </a:extLst>
          </p:cNvPr>
          <p:cNvSpPr txBox="1"/>
          <p:nvPr/>
        </p:nvSpPr>
        <p:spPr>
          <a:xfrm>
            <a:off x="1784957" y="1816273"/>
            <a:ext cx="556625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l-PL" sz="1500">
                <a:solidFill>
                  <a:schemeClr val="tx1"/>
                </a:solidFill>
              </a:rPr>
              <a:t>Kampanię społeczną "Młodzi kierowcy" zorganizowała w 21 największych miastach Polski firma reklamy zewnętrznej </a:t>
            </a:r>
            <a:r>
              <a:rPr lang="pl-PL" sz="1500" err="1">
                <a:solidFill>
                  <a:schemeClr val="tx1"/>
                </a:solidFill>
              </a:rPr>
              <a:t>Cityboard</a:t>
            </a:r>
            <a:r>
              <a:rPr lang="pl-PL" sz="1500">
                <a:solidFill>
                  <a:schemeClr val="tx1"/>
                </a:solidFill>
              </a:rPr>
              <a:t> Media w porozumieniu z Biurem Prewencji Ruchu Drogowego Komendy Głównej policji. Trzy wersje plakatów zaprojektowane przez Studio Program przemawiały do młodych ludzi hasłami: "</a:t>
            </a:r>
            <a:r>
              <a:rPr lang="pl-PL" sz="1500" b="1">
                <a:solidFill>
                  <a:schemeClr val="tx1"/>
                </a:solidFill>
              </a:rPr>
              <a:t>Twoje nowe drinki</a:t>
            </a:r>
            <a:r>
              <a:rPr lang="pl-PL" sz="1500">
                <a:solidFill>
                  <a:schemeClr val="tx1"/>
                </a:solidFill>
              </a:rPr>
              <a:t>" (kroplówki), "T</a:t>
            </a:r>
            <a:r>
              <a:rPr lang="pl-PL" sz="1500" b="1">
                <a:solidFill>
                  <a:schemeClr val="tx1"/>
                </a:solidFill>
              </a:rPr>
              <a:t>woja nowa laska</a:t>
            </a:r>
            <a:r>
              <a:rPr lang="pl-PL" sz="1500">
                <a:solidFill>
                  <a:schemeClr val="tx1"/>
                </a:solidFill>
              </a:rPr>
              <a:t>" (kula, tzw. szwedka) i "</a:t>
            </a:r>
            <a:r>
              <a:rPr lang="pl-PL" sz="1500" b="1">
                <a:solidFill>
                  <a:schemeClr val="tx1"/>
                </a:solidFill>
              </a:rPr>
              <a:t>Twoja nowa bryka</a:t>
            </a:r>
            <a:r>
              <a:rPr lang="pl-PL" sz="1500">
                <a:solidFill>
                  <a:schemeClr val="tx1"/>
                </a:solidFill>
              </a:rPr>
              <a:t>" (wózek inwalidzki) – ten ostatni robił największe wrażenie.</a:t>
            </a:r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599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C06B60-AAA5-7A30-5BF9-C7B2B09C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95052E7E-59EE-88E8-8552-6BDBFF22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52" y="1183179"/>
            <a:ext cx="5545896" cy="276931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6193128-4C09-48C2-26C2-109593AD8363}"/>
              </a:ext>
            </a:extLst>
          </p:cNvPr>
          <p:cNvSpPr txBox="1"/>
          <p:nvPr/>
        </p:nvSpPr>
        <p:spPr>
          <a:xfrm>
            <a:off x="-2959274" y="4055301"/>
            <a:ext cx="224685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 sz="1500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553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420CE0-1D69-2CE4-22F6-5AADC13B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Reklama sieci komórkowej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094AAC3-3D69-7387-52AE-770915EEB82D}"/>
              </a:ext>
            </a:extLst>
          </p:cNvPr>
          <p:cNvSpPr txBox="1"/>
          <p:nvPr/>
        </p:nvSpPr>
        <p:spPr>
          <a:xfrm>
            <a:off x="1258866" y="1286267"/>
            <a:ext cx="6626267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500">
                <a:solidFill>
                  <a:schemeClr val="tx1"/>
                </a:solidFill>
              </a:rPr>
              <a:t>Na </a:t>
            </a:r>
            <a:r>
              <a:rPr lang="en-US" sz="1500" err="1">
                <a:solidFill>
                  <a:schemeClr val="tx1"/>
                </a:solidFill>
              </a:rPr>
              <a:t>mocno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konkurującym</a:t>
            </a:r>
            <a:r>
              <a:rPr lang="en-US" sz="1500">
                <a:solidFill>
                  <a:schemeClr val="tx1"/>
                </a:solidFill>
              </a:rPr>
              <a:t> w </a:t>
            </a:r>
            <a:r>
              <a:rPr lang="en-US" sz="1500" err="1">
                <a:solidFill>
                  <a:schemeClr val="tx1"/>
                </a:solidFill>
              </a:rPr>
              <a:t>Polsce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rynku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telefonii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komórkowej</a:t>
            </a:r>
            <a:r>
              <a:rPr lang="en-US" sz="1500">
                <a:solidFill>
                  <a:schemeClr val="tx1"/>
                </a:solidFill>
              </a:rPr>
              <a:t> operator </a:t>
            </a:r>
            <a:r>
              <a:rPr lang="en-US" sz="1500" err="1">
                <a:solidFill>
                  <a:schemeClr val="tx1"/>
                </a:solidFill>
              </a:rPr>
              <a:t>sieci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b="1">
                <a:solidFill>
                  <a:schemeClr val="tx1"/>
                </a:solidFill>
              </a:rPr>
              <a:t>Era, Polska Telefonia Cyfrowa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wprowadził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na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rynek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markę</a:t>
            </a:r>
            <a:r>
              <a:rPr lang="en-US" sz="1500">
                <a:solidFill>
                  <a:schemeClr val="tx1"/>
                </a:solidFill>
              </a:rPr>
              <a:t> Heyah, </a:t>
            </a:r>
            <a:r>
              <a:rPr lang="en-US" sz="1500" err="1">
                <a:solidFill>
                  <a:schemeClr val="tx1"/>
                </a:solidFill>
              </a:rPr>
              <a:t>adresowaną</a:t>
            </a:r>
            <a:r>
              <a:rPr lang="en-US" sz="1500">
                <a:solidFill>
                  <a:schemeClr val="tx1"/>
                </a:solidFill>
              </a:rPr>
              <a:t> do </a:t>
            </a:r>
            <a:r>
              <a:rPr lang="en-US" sz="1500" err="1">
                <a:solidFill>
                  <a:schemeClr val="tx1"/>
                </a:solidFill>
              </a:rPr>
              <a:t>młodzieży</a:t>
            </a:r>
            <a:r>
              <a:rPr lang="en-US" sz="1500">
                <a:solidFill>
                  <a:schemeClr val="tx1"/>
                </a:solidFill>
              </a:rPr>
              <a:t> (</a:t>
            </a:r>
            <a:r>
              <a:rPr lang="en-US" sz="1500" b="1" err="1">
                <a:solidFill>
                  <a:schemeClr val="tx1"/>
                </a:solidFill>
              </a:rPr>
              <a:t>pierwszy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przypadek</a:t>
            </a:r>
            <a:r>
              <a:rPr lang="en-US" sz="1500" b="1">
                <a:solidFill>
                  <a:schemeClr val="tx1"/>
                </a:solidFill>
              </a:rPr>
              <a:t> w </a:t>
            </a:r>
            <a:r>
              <a:rPr lang="en-US" sz="1500" b="1" err="1">
                <a:solidFill>
                  <a:schemeClr val="tx1"/>
                </a:solidFill>
              </a:rPr>
              <a:t>Europie</a:t>
            </a:r>
            <a:r>
              <a:rPr lang="en-US" sz="1500">
                <a:solidFill>
                  <a:schemeClr val="tx1"/>
                </a:solidFill>
              </a:rPr>
              <a:t>), "</a:t>
            </a:r>
            <a:r>
              <a:rPr lang="en-US" sz="1500" b="1" err="1">
                <a:solidFill>
                  <a:schemeClr val="tx1"/>
                </a:solidFill>
              </a:rPr>
              <a:t>której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nie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stać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na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drogie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telefony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i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rachunki</a:t>
            </a:r>
            <a:r>
              <a:rPr lang="en-US" sz="1500">
                <a:solidFill>
                  <a:schemeClr val="tx1"/>
                </a:solidFill>
              </a:rPr>
              <a:t>". </a:t>
            </a:r>
            <a:r>
              <a:rPr lang="en-US" sz="1500" err="1">
                <a:solidFill>
                  <a:schemeClr val="tx1"/>
                </a:solidFill>
              </a:rPr>
              <a:t>Tajemnicza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czerwona</a:t>
            </a:r>
            <a:r>
              <a:rPr lang="en-US" sz="1500">
                <a:solidFill>
                  <a:schemeClr val="tx1"/>
                </a:solidFill>
              </a:rPr>
              <a:t> "</a:t>
            </a:r>
            <a:r>
              <a:rPr lang="en-US" sz="1500" err="1">
                <a:solidFill>
                  <a:schemeClr val="tx1"/>
                </a:solidFill>
              </a:rPr>
              <a:t>łapa</a:t>
            </a:r>
            <a:r>
              <a:rPr lang="en-US" sz="1500">
                <a:solidFill>
                  <a:schemeClr val="tx1"/>
                </a:solidFill>
              </a:rPr>
              <a:t>", </a:t>
            </a:r>
            <a:r>
              <a:rPr lang="en-US" sz="1500" err="1">
                <a:solidFill>
                  <a:schemeClr val="tx1"/>
                </a:solidFill>
              </a:rPr>
              <a:t>umieszczana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na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wielu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niestandardowych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nośnikach</a:t>
            </a:r>
            <a:r>
              <a:rPr lang="en-US" sz="1500">
                <a:solidFill>
                  <a:schemeClr val="tx1"/>
                </a:solidFill>
              </a:rPr>
              <a:t>, </a:t>
            </a:r>
            <a:r>
              <a:rPr lang="en-US" sz="1500" err="1">
                <a:solidFill>
                  <a:schemeClr val="tx1"/>
                </a:solidFill>
              </a:rPr>
              <a:t>pojawiła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się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między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innymi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na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vlepkach</a:t>
            </a:r>
            <a:r>
              <a:rPr lang="en-US" sz="1500" b="1">
                <a:solidFill>
                  <a:schemeClr val="tx1"/>
                </a:solidFill>
              </a:rPr>
              <a:t> w </a:t>
            </a:r>
            <a:r>
              <a:rPr lang="en-US" sz="1500" b="1" err="1">
                <a:solidFill>
                  <a:schemeClr val="tx1"/>
                </a:solidFill>
              </a:rPr>
              <a:t>pojazdach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komunikacji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publicznej</a:t>
            </a:r>
            <a:r>
              <a:rPr lang="en-US" sz="1500">
                <a:solidFill>
                  <a:schemeClr val="tx1"/>
                </a:solidFill>
              </a:rPr>
              <a:t>, </a:t>
            </a:r>
            <a:r>
              <a:rPr lang="en-US" sz="1500" err="1">
                <a:solidFill>
                  <a:schemeClr val="tx1"/>
                </a:solidFill>
              </a:rPr>
              <a:t>na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wagonach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warszawskiego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metra</a:t>
            </a:r>
            <a:r>
              <a:rPr lang="en-US" sz="1500">
                <a:solidFill>
                  <a:schemeClr val="tx1"/>
                </a:solidFill>
              </a:rPr>
              <a:t>, w </a:t>
            </a:r>
            <a:r>
              <a:rPr lang="en-US" sz="1500" b="1" err="1">
                <a:solidFill>
                  <a:schemeClr val="tx1"/>
                </a:solidFill>
              </a:rPr>
              <a:t>przejściach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podziemnych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i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na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dmuchanych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elementach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przenośnych</a:t>
            </a:r>
            <a:r>
              <a:rPr lang="en-US" sz="1500">
                <a:solidFill>
                  <a:schemeClr val="tx1"/>
                </a:solidFill>
              </a:rPr>
              <a:t>, </a:t>
            </a:r>
            <a:r>
              <a:rPr lang="en-US" sz="1500" err="1">
                <a:solidFill>
                  <a:schemeClr val="tx1"/>
                </a:solidFill>
              </a:rPr>
              <a:t>zmieniających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często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lokalizację</a:t>
            </a:r>
            <a:r>
              <a:rPr lang="en-US" sz="1500">
                <a:solidFill>
                  <a:schemeClr val="tx1"/>
                </a:solidFill>
              </a:rPr>
              <a:t>. W </a:t>
            </a:r>
            <a:r>
              <a:rPr lang="en-US" sz="1500" err="1">
                <a:solidFill>
                  <a:schemeClr val="tx1"/>
                </a:solidFill>
              </a:rPr>
              <a:t>drugiej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fazie</a:t>
            </a:r>
            <a:r>
              <a:rPr lang="en-US" sz="1500">
                <a:solidFill>
                  <a:schemeClr val="tx1"/>
                </a:solidFill>
              </a:rPr>
              <a:t> "</a:t>
            </a:r>
            <a:r>
              <a:rPr lang="en-US" sz="1500" err="1">
                <a:solidFill>
                  <a:schemeClr val="tx1"/>
                </a:solidFill>
              </a:rPr>
              <a:t>łapa</a:t>
            </a:r>
            <a:r>
              <a:rPr lang="en-US" sz="1500">
                <a:solidFill>
                  <a:schemeClr val="tx1"/>
                </a:solidFill>
              </a:rPr>
              <a:t>" </a:t>
            </a:r>
            <a:r>
              <a:rPr lang="en-US" sz="1500" err="1">
                <a:solidFill>
                  <a:schemeClr val="tx1"/>
                </a:solidFill>
              </a:rPr>
              <a:t>ujawniła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się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na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ogromnych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banerach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i</a:t>
            </a:r>
            <a:r>
              <a:rPr lang="en-US" sz="1500">
                <a:solidFill>
                  <a:schemeClr val="tx1"/>
                </a:solidFill>
              </a:rPr>
              <a:t> w </a:t>
            </a:r>
            <a:r>
              <a:rPr lang="en-US" sz="1500" b="1" err="1">
                <a:solidFill>
                  <a:schemeClr val="tx1"/>
                </a:solidFill>
              </a:rPr>
              <a:t>mediach</a:t>
            </a:r>
            <a:r>
              <a:rPr lang="en-US" sz="1500">
                <a:solidFill>
                  <a:schemeClr val="tx1"/>
                </a:solidFill>
              </a:rPr>
              <a:t>. Po </a:t>
            </a:r>
            <a:r>
              <a:rPr lang="en-US" sz="1500" err="1">
                <a:solidFill>
                  <a:schemeClr val="tx1"/>
                </a:solidFill>
              </a:rPr>
              <a:t>ośmiu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tygodniach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kampanii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pozyskano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milion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abonentów</a:t>
            </a:r>
            <a:r>
              <a:rPr lang="en-US" sz="1500">
                <a:solidFill>
                  <a:schemeClr val="tx1"/>
                </a:solidFill>
              </a:rPr>
              <a:t>. </a:t>
            </a:r>
            <a:r>
              <a:rPr lang="en-US" sz="1500" err="1">
                <a:solidFill>
                  <a:schemeClr val="tx1"/>
                </a:solidFill>
              </a:rPr>
              <a:t>Wyprzedano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pulę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numerów</a:t>
            </a:r>
            <a:r>
              <a:rPr lang="en-US" sz="1500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zarezerwowanych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na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cały</a:t>
            </a:r>
            <a:r>
              <a:rPr lang="en-US" sz="1500" b="1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rok</a:t>
            </a:r>
            <a:r>
              <a:rPr lang="en-US" sz="1500" b="1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6272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DEE955-0816-5681-C391-17EE96EB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 descr="Obraz zawierający tekst, pismo odręczne, Czcionka, plakat&#10;&#10;Opis wygenerowany automatycznie">
            <a:extLst>
              <a:ext uri="{FF2B5EF4-FFF2-40B4-BE49-F238E27FC236}">
                <a16:creationId xmlns:a16="http://schemas.microsoft.com/office/drawing/2014/main" id="{EA777F08-FB26-45E2-5F81-1AFE2AA3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61" y="1283504"/>
            <a:ext cx="5913849" cy="29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03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43A7CB-12C6-A69B-26AA-B3E894AB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Reklama marki Zelmer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C4A1F5E-6E5E-7055-8103-897E8D83DBA6}"/>
              </a:ext>
            </a:extLst>
          </p:cNvPr>
          <p:cNvSpPr txBox="1"/>
          <p:nvPr/>
        </p:nvSpPr>
        <p:spPr>
          <a:xfrm>
            <a:off x="1471807" y="1424835"/>
            <a:ext cx="6192554" cy="21698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l-PL" sz="1500">
                <a:solidFill>
                  <a:srgbClr val="5A5A5A"/>
                </a:solidFill>
              </a:rPr>
              <a:t>Agencja Red8 Communications </a:t>
            </a:r>
            <a:r>
              <a:rPr lang="pl-PL" sz="1500" err="1">
                <a:solidFill>
                  <a:srgbClr val="5A5A5A"/>
                </a:solidFill>
              </a:rPr>
              <a:t>Group</a:t>
            </a:r>
            <a:r>
              <a:rPr lang="pl-PL" sz="1500">
                <a:solidFill>
                  <a:srgbClr val="5A5A5A"/>
                </a:solidFill>
              </a:rPr>
              <a:t> w kampanii </a:t>
            </a:r>
            <a:r>
              <a:rPr lang="pl-PL" sz="1500" u="sng">
                <a:solidFill>
                  <a:srgbClr val="E40044"/>
                </a:solidFill>
                <a:hlinkClick r:id="rId2"/>
              </a:rPr>
              <a:t>"Testy"</a:t>
            </a:r>
            <a:r>
              <a:rPr lang="pl-PL" sz="1500">
                <a:solidFill>
                  <a:srgbClr val="5A5A5A"/>
                </a:solidFill>
              </a:rPr>
              <a:t> podjęła się </a:t>
            </a:r>
            <a:r>
              <a:rPr lang="pl-PL" sz="1500" b="1">
                <a:solidFill>
                  <a:srgbClr val="5A5A5A"/>
                </a:solidFill>
              </a:rPr>
              <a:t>odmłodzenia wizerunku</a:t>
            </a:r>
            <a:r>
              <a:rPr lang="pl-PL" sz="1500">
                <a:solidFill>
                  <a:srgbClr val="5A5A5A"/>
                </a:solidFill>
              </a:rPr>
              <a:t> miksera i odkurzacza marki Zelmer, polskiego producenta sprzętu AGD znanego jeszcze z czasów PRL. W telewizyjnych spotach pokazano </a:t>
            </a:r>
            <a:r>
              <a:rPr lang="pl-PL" sz="1500" b="1">
                <a:solidFill>
                  <a:srgbClr val="5A5A5A"/>
                </a:solidFill>
              </a:rPr>
              <a:t>sterylne laboratorium</a:t>
            </a:r>
            <a:r>
              <a:rPr lang="pl-PL" sz="1500">
                <a:solidFill>
                  <a:srgbClr val="5A5A5A"/>
                </a:solidFill>
              </a:rPr>
              <a:t>, w którym </a:t>
            </a:r>
            <a:r>
              <a:rPr lang="pl-PL" sz="1500" b="1">
                <a:solidFill>
                  <a:srgbClr val="5A5A5A"/>
                </a:solidFill>
              </a:rPr>
              <a:t>ubrani na biało eksperci</a:t>
            </a:r>
            <a:r>
              <a:rPr lang="pl-PL" sz="1500">
                <a:solidFill>
                  <a:srgbClr val="5A5A5A"/>
                </a:solidFill>
              </a:rPr>
              <a:t> poddawali sprzęt </a:t>
            </a:r>
            <a:r>
              <a:rPr lang="pl-PL" sz="1500" err="1">
                <a:solidFill>
                  <a:srgbClr val="5A5A5A"/>
                </a:solidFill>
              </a:rPr>
              <a:t>Zelmera</a:t>
            </a:r>
            <a:r>
              <a:rPr lang="pl-PL" sz="1500">
                <a:solidFill>
                  <a:srgbClr val="5A5A5A"/>
                </a:solidFill>
              </a:rPr>
              <a:t> przemyślnym próbom wytrzymałości. W dwa miesiące po zakończeniu kampanii promującej </a:t>
            </a:r>
            <a:r>
              <a:rPr lang="pl-PL" sz="1500" b="1">
                <a:solidFill>
                  <a:srgbClr val="5A5A5A"/>
                </a:solidFill>
              </a:rPr>
              <a:t>solidność i trwałość</a:t>
            </a:r>
            <a:r>
              <a:rPr lang="pl-PL" sz="1500">
                <a:solidFill>
                  <a:srgbClr val="5A5A5A"/>
                </a:solidFill>
              </a:rPr>
              <a:t> produktów tej marki ich sprzedaż wzrosła o</a:t>
            </a:r>
            <a:r>
              <a:rPr lang="pl-PL" sz="1500" b="1">
                <a:solidFill>
                  <a:srgbClr val="5A5A5A"/>
                </a:solidFill>
              </a:rPr>
              <a:t> kilkadziesiąt procent</a:t>
            </a:r>
            <a:r>
              <a:rPr lang="pl-PL" sz="1500">
                <a:solidFill>
                  <a:srgbClr val="5A5A5A"/>
                </a:solidFill>
              </a:rPr>
              <a:t>, w porównaniu do tego samego okresu w roku poprzednim. 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6330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673574-A628-D862-3AF0-96E4FBDE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202E67CD-C83E-4D38-8BC8-7D889D0B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67" y="331444"/>
            <a:ext cx="3095495" cy="44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2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/>
          <p:nvPr/>
        </p:nvSpPr>
        <p:spPr>
          <a:xfrm rot="8100000" flipH="1">
            <a:off x="4538365" y="-933656"/>
            <a:ext cx="10563217" cy="5466025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44831" y="2022488"/>
            <a:ext cx="4512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500"/>
              <a:t>Co to jest </a:t>
            </a:r>
            <a:r>
              <a:rPr lang="en" sz="3500" err="1"/>
              <a:t>reklama</a:t>
            </a:r>
            <a:r>
              <a:rPr lang="en" sz="3500"/>
              <a:t>?</a:t>
            </a:r>
            <a:endParaRPr lang="en"/>
          </a:p>
        </p:txBody>
      </p:sp>
      <p:sp>
        <p:nvSpPr>
          <p:cNvPr id="406" name="Google Shape;406;p39"/>
          <p:cNvSpPr txBox="1">
            <a:spLocks noGrp="1"/>
          </p:cNvSpPr>
          <p:nvPr>
            <p:ph type="title" idx="2"/>
          </p:nvPr>
        </p:nvSpPr>
        <p:spPr>
          <a:xfrm>
            <a:off x="852101" y="494490"/>
            <a:ext cx="1432800" cy="13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1"/>
          </p:nvPr>
        </p:nvSpPr>
        <p:spPr>
          <a:xfrm>
            <a:off x="644831" y="2910369"/>
            <a:ext cx="4512000" cy="166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b="1" err="1"/>
              <a:t>Reklama</a:t>
            </a:r>
            <a:r>
              <a:rPr lang="en" b="1"/>
              <a:t> – </a:t>
            </a:r>
            <a:r>
              <a:rPr lang="en" err="1"/>
              <a:t>informacja</a:t>
            </a:r>
            <a:r>
              <a:rPr lang="en"/>
              <a:t> </a:t>
            </a:r>
            <a:r>
              <a:rPr lang="en" err="1"/>
              <a:t>połączona</a:t>
            </a:r>
            <a:r>
              <a:rPr lang="en"/>
              <a:t> z </a:t>
            </a:r>
            <a:r>
              <a:rPr lang="en" err="1"/>
              <a:t>komunikatem</a:t>
            </a:r>
            <a:r>
              <a:rPr lang="en"/>
              <a:t> </a:t>
            </a:r>
            <a:r>
              <a:rPr lang="en" err="1"/>
              <a:t>perswazyjnym</a:t>
            </a:r>
            <a:r>
              <a:rPr lang="en"/>
              <a:t>. </a:t>
            </a:r>
            <a:r>
              <a:rPr lang="en" err="1"/>
              <a:t>Zazwyczaj</a:t>
            </a:r>
            <a:r>
              <a:rPr lang="en"/>
              <a:t> ma </a:t>
            </a:r>
            <a:r>
              <a:rPr lang="en" err="1"/>
              <a:t>na</a:t>
            </a:r>
            <a:r>
              <a:rPr lang="en"/>
              <a:t> </a:t>
            </a:r>
            <a:r>
              <a:rPr lang="en" err="1"/>
              <a:t>celu</a:t>
            </a:r>
            <a:r>
              <a:rPr lang="en"/>
              <a:t> </a:t>
            </a:r>
            <a:r>
              <a:rPr lang="en" err="1"/>
              <a:t>skłonienie</a:t>
            </a:r>
            <a:r>
              <a:rPr lang="en"/>
              <a:t> do </a:t>
            </a:r>
            <a:r>
              <a:rPr lang="en" err="1"/>
              <a:t>nabycia</a:t>
            </a:r>
            <a:r>
              <a:rPr lang="en"/>
              <a:t> </a:t>
            </a:r>
            <a:r>
              <a:rPr lang="en" err="1"/>
              <a:t>lub</a:t>
            </a:r>
            <a:r>
              <a:rPr lang="en"/>
              <a:t> </a:t>
            </a:r>
            <a:r>
              <a:rPr lang="en" err="1"/>
              <a:t>korzystania</a:t>
            </a:r>
            <a:r>
              <a:rPr lang="en"/>
              <a:t> z </a:t>
            </a:r>
            <a:r>
              <a:rPr lang="en" err="1"/>
              <a:t>określonych</a:t>
            </a:r>
            <a:r>
              <a:rPr lang="en"/>
              <a:t> </a:t>
            </a:r>
            <a:r>
              <a:rPr lang="en" err="1"/>
              <a:t>towarów</a:t>
            </a:r>
            <a:r>
              <a:rPr lang="en"/>
              <a:t> </a:t>
            </a:r>
            <a:r>
              <a:rPr lang="en" err="1"/>
              <a:t>czy</a:t>
            </a:r>
            <a:r>
              <a:rPr lang="en"/>
              <a:t> </a:t>
            </a:r>
            <a:r>
              <a:rPr lang="en" err="1"/>
              <a:t>usług</a:t>
            </a:r>
            <a:r>
              <a:rPr lang="en"/>
              <a:t>, </a:t>
            </a:r>
            <a:r>
              <a:rPr lang="en" err="1"/>
              <a:t>popierania</a:t>
            </a:r>
            <a:r>
              <a:rPr lang="en"/>
              <a:t> </a:t>
            </a:r>
            <a:r>
              <a:rPr lang="en" err="1"/>
              <a:t>określonych</a:t>
            </a:r>
            <a:r>
              <a:rPr lang="en"/>
              <a:t> </a:t>
            </a:r>
            <a:r>
              <a:rPr lang="en" err="1"/>
              <a:t>spraw</a:t>
            </a:r>
            <a:r>
              <a:rPr lang="en"/>
              <a:t> </a:t>
            </a:r>
            <a:r>
              <a:rPr lang="en" err="1"/>
              <a:t>lub</a:t>
            </a:r>
            <a:r>
              <a:rPr lang="en"/>
              <a:t> </a:t>
            </a:r>
            <a:r>
              <a:rPr lang="en" err="1"/>
              <a:t>idei</a:t>
            </a:r>
            <a:r>
              <a:rPr lang="en"/>
              <a:t> (np. </a:t>
            </a:r>
            <a:r>
              <a:rPr lang="en" err="1"/>
              <a:t>promowanie</a:t>
            </a:r>
            <a:r>
              <a:rPr lang="en"/>
              <a:t> </a:t>
            </a:r>
            <a:r>
              <a:rPr lang="en" err="1"/>
              <a:t>marki</a:t>
            </a:r>
            <a:r>
              <a:rPr lang="en"/>
              <a:t>)</a:t>
            </a:r>
          </a:p>
        </p:txBody>
      </p:sp>
      <p:sp>
        <p:nvSpPr>
          <p:cNvPr id="408" name="Google Shape;408;p39"/>
          <p:cNvSpPr/>
          <p:nvPr/>
        </p:nvSpPr>
        <p:spPr>
          <a:xfrm rot="9812107">
            <a:off x="3173072" y="-185513"/>
            <a:ext cx="4431467" cy="1729331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409" name="Google Shape;409;p39"/>
          <p:cNvGrpSpPr/>
          <p:nvPr/>
        </p:nvGrpSpPr>
        <p:grpSpPr>
          <a:xfrm>
            <a:off x="5322400" y="1186882"/>
            <a:ext cx="2817000" cy="3054893"/>
            <a:chOff x="5322400" y="1186882"/>
            <a:chExt cx="2817000" cy="3054893"/>
          </a:xfrm>
        </p:grpSpPr>
        <p:grpSp>
          <p:nvGrpSpPr>
            <p:cNvPr id="410" name="Google Shape;410;p39"/>
            <p:cNvGrpSpPr/>
            <p:nvPr/>
          </p:nvGrpSpPr>
          <p:grpSpPr>
            <a:xfrm>
              <a:off x="5544164" y="1186882"/>
              <a:ext cx="1607426" cy="806935"/>
              <a:chOff x="6819289" y="1186882"/>
              <a:chExt cx="1607426" cy="806935"/>
            </a:xfrm>
          </p:grpSpPr>
          <p:sp>
            <p:nvSpPr>
              <p:cNvPr id="411" name="Google Shape;411;p39"/>
              <p:cNvSpPr/>
              <p:nvPr/>
            </p:nvSpPr>
            <p:spPr>
              <a:xfrm flipH="1">
                <a:off x="6819289" y="1186882"/>
                <a:ext cx="1607426" cy="806935"/>
              </a:xfrm>
              <a:custGeom>
                <a:avLst/>
                <a:gdLst/>
                <a:ahLst/>
                <a:cxnLst/>
                <a:rect l="l" t="t" r="r" b="b"/>
                <a:pathLst>
                  <a:path w="28914" h="14518" extrusionOk="0">
                    <a:moveTo>
                      <a:pt x="1926" y="1"/>
                    </a:moveTo>
                    <a:cubicBezTo>
                      <a:pt x="856" y="1"/>
                      <a:pt x="0" y="857"/>
                      <a:pt x="0" y="1926"/>
                    </a:cubicBezTo>
                    <a:lnTo>
                      <a:pt x="0" y="12592"/>
                    </a:lnTo>
                    <a:cubicBezTo>
                      <a:pt x="0" y="13662"/>
                      <a:pt x="856" y="14518"/>
                      <a:pt x="1926" y="14518"/>
                    </a:cubicBezTo>
                    <a:lnTo>
                      <a:pt x="26988" y="14518"/>
                    </a:lnTo>
                    <a:cubicBezTo>
                      <a:pt x="28053" y="14518"/>
                      <a:pt x="28914" y="13662"/>
                      <a:pt x="28914" y="12592"/>
                    </a:cubicBezTo>
                    <a:lnTo>
                      <a:pt x="28914" y="1926"/>
                    </a:lnTo>
                    <a:cubicBezTo>
                      <a:pt x="28914" y="857"/>
                      <a:pt x="28053" y="1"/>
                      <a:pt x="269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 flipH="1">
                <a:off x="6891893" y="1252080"/>
                <a:ext cx="1462216" cy="79537"/>
              </a:xfrm>
              <a:custGeom>
                <a:avLst/>
                <a:gdLst/>
                <a:ahLst/>
                <a:cxnLst/>
                <a:rect l="l" t="t" r="r" b="b"/>
                <a:pathLst>
                  <a:path w="26302" h="1431" extrusionOk="0">
                    <a:moveTo>
                      <a:pt x="0" y="0"/>
                    </a:moveTo>
                    <a:lnTo>
                      <a:pt x="0" y="1431"/>
                    </a:lnTo>
                    <a:lnTo>
                      <a:pt x="26302" y="1431"/>
                    </a:lnTo>
                    <a:lnTo>
                      <a:pt x="263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7047482" y="1446783"/>
                <a:ext cx="1136884" cy="443486"/>
              </a:xfrm>
              <a:custGeom>
                <a:avLst/>
                <a:gdLst/>
                <a:ahLst/>
                <a:cxnLst/>
                <a:rect l="l" t="t" r="r" b="b"/>
                <a:pathLst>
                  <a:path w="20450" h="7979" extrusionOk="0">
                    <a:moveTo>
                      <a:pt x="19816" y="0"/>
                    </a:moveTo>
                    <a:lnTo>
                      <a:pt x="14753" y="5188"/>
                    </a:lnTo>
                    <a:lnTo>
                      <a:pt x="11130" y="1280"/>
                    </a:lnTo>
                    <a:lnTo>
                      <a:pt x="6668" y="6227"/>
                    </a:lnTo>
                    <a:lnTo>
                      <a:pt x="3588" y="3615"/>
                    </a:lnTo>
                    <a:lnTo>
                      <a:pt x="0" y="7368"/>
                    </a:lnTo>
                    <a:lnTo>
                      <a:pt x="638" y="7979"/>
                    </a:lnTo>
                    <a:lnTo>
                      <a:pt x="3651" y="4832"/>
                    </a:lnTo>
                    <a:lnTo>
                      <a:pt x="6753" y="7457"/>
                    </a:lnTo>
                    <a:lnTo>
                      <a:pt x="11138" y="2590"/>
                    </a:lnTo>
                    <a:lnTo>
                      <a:pt x="14735" y="6472"/>
                    </a:lnTo>
                    <a:lnTo>
                      <a:pt x="20449" y="620"/>
                    </a:lnTo>
                    <a:lnTo>
                      <a:pt x="19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7981854" y="1425718"/>
                <a:ext cx="209698" cy="20020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02" extrusionOk="0">
                    <a:moveTo>
                      <a:pt x="3772" y="1"/>
                    </a:moveTo>
                    <a:lnTo>
                      <a:pt x="1" y="883"/>
                    </a:lnTo>
                    <a:lnTo>
                      <a:pt x="206" y="1743"/>
                    </a:lnTo>
                    <a:lnTo>
                      <a:pt x="2885" y="1119"/>
                    </a:lnTo>
                    <a:lnTo>
                      <a:pt x="2885" y="3602"/>
                    </a:lnTo>
                    <a:lnTo>
                      <a:pt x="3772" y="3602"/>
                    </a:lnTo>
                    <a:lnTo>
                      <a:pt x="37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39"/>
            <p:cNvGrpSpPr/>
            <p:nvPr/>
          </p:nvGrpSpPr>
          <p:grpSpPr>
            <a:xfrm>
              <a:off x="5928111" y="1824818"/>
              <a:ext cx="1923888" cy="1530052"/>
              <a:chOff x="5928111" y="1824818"/>
              <a:chExt cx="1923888" cy="1530052"/>
            </a:xfrm>
          </p:grpSpPr>
          <p:sp>
            <p:nvSpPr>
              <p:cNvPr id="416" name="Google Shape;416;p39"/>
              <p:cNvSpPr/>
              <p:nvPr/>
            </p:nvSpPr>
            <p:spPr>
              <a:xfrm flipH="1">
                <a:off x="6321848" y="1824818"/>
                <a:ext cx="1530151" cy="1530052"/>
              </a:xfrm>
              <a:custGeom>
                <a:avLst/>
                <a:gdLst/>
                <a:ahLst/>
                <a:cxnLst/>
                <a:rect l="l" t="t" r="r" b="b"/>
                <a:pathLst>
                  <a:path w="27524" h="27528" extrusionOk="0">
                    <a:moveTo>
                      <a:pt x="13760" y="0"/>
                    </a:moveTo>
                    <a:cubicBezTo>
                      <a:pt x="6160" y="0"/>
                      <a:pt x="1" y="6164"/>
                      <a:pt x="1" y="13764"/>
                    </a:cubicBezTo>
                    <a:cubicBezTo>
                      <a:pt x="1" y="21363"/>
                      <a:pt x="6160" y="27527"/>
                      <a:pt x="13760" y="27527"/>
                    </a:cubicBezTo>
                    <a:cubicBezTo>
                      <a:pt x="21364" y="27527"/>
                      <a:pt x="27523" y="21363"/>
                      <a:pt x="27523" y="13764"/>
                    </a:cubicBezTo>
                    <a:cubicBezTo>
                      <a:pt x="27523" y="6164"/>
                      <a:pt x="21364" y="0"/>
                      <a:pt x="13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 flipH="1">
                <a:off x="6581021" y="2084162"/>
                <a:ext cx="1011799" cy="1011308"/>
              </a:xfrm>
              <a:custGeom>
                <a:avLst/>
                <a:gdLst/>
                <a:ahLst/>
                <a:cxnLst/>
                <a:rect l="l" t="t" r="r" b="b"/>
                <a:pathLst>
                  <a:path w="18200" h="18195" extrusionOk="0">
                    <a:moveTo>
                      <a:pt x="9098" y="1"/>
                    </a:moveTo>
                    <a:cubicBezTo>
                      <a:pt x="4075" y="1"/>
                      <a:pt x="1" y="4075"/>
                      <a:pt x="1" y="9098"/>
                    </a:cubicBezTo>
                    <a:cubicBezTo>
                      <a:pt x="1" y="14121"/>
                      <a:pt x="4075" y="18195"/>
                      <a:pt x="9098" y="18195"/>
                    </a:cubicBezTo>
                    <a:cubicBezTo>
                      <a:pt x="14125" y="18195"/>
                      <a:pt x="18199" y="14121"/>
                      <a:pt x="18199" y="9098"/>
                    </a:cubicBezTo>
                    <a:cubicBezTo>
                      <a:pt x="18199" y="4075"/>
                      <a:pt x="14125" y="1"/>
                      <a:pt x="909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 flipH="1">
                <a:off x="6814676" y="2317773"/>
                <a:ext cx="544481" cy="54408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9789" extrusionOk="0">
                    <a:moveTo>
                      <a:pt x="4895" y="1"/>
                    </a:moveTo>
                    <a:cubicBezTo>
                      <a:pt x="2194" y="1"/>
                      <a:pt x="1" y="2194"/>
                      <a:pt x="1" y="4895"/>
                    </a:cubicBezTo>
                    <a:cubicBezTo>
                      <a:pt x="1" y="7596"/>
                      <a:pt x="2194" y="9789"/>
                      <a:pt x="4895" y="9789"/>
                    </a:cubicBezTo>
                    <a:cubicBezTo>
                      <a:pt x="7600" y="9789"/>
                      <a:pt x="9793" y="7596"/>
                      <a:pt x="9793" y="4895"/>
                    </a:cubicBezTo>
                    <a:cubicBezTo>
                      <a:pt x="9793" y="2194"/>
                      <a:pt x="7600" y="1"/>
                      <a:pt x="4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 flipH="1">
                <a:off x="6985401" y="2488242"/>
                <a:ext cx="203027" cy="203207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3656" extrusionOk="0">
                    <a:moveTo>
                      <a:pt x="1824" y="0"/>
                    </a:moveTo>
                    <a:cubicBezTo>
                      <a:pt x="816" y="0"/>
                      <a:pt x="1" y="821"/>
                      <a:pt x="1" y="1828"/>
                    </a:cubicBezTo>
                    <a:cubicBezTo>
                      <a:pt x="1" y="2835"/>
                      <a:pt x="816" y="3655"/>
                      <a:pt x="1824" y="3655"/>
                    </a:cubicBezTo>
                    <a:cubicBezTo>
                      <a:pt x="2836" y="3655"/>
                      <a:pt x="3651" y="2835"/>
                      <a:pt x="3651" y="1828"/>
                    </a:cubicBezTo>
                    <a:cubicBezTo>
                      <a:pt x="3651" y="821"/>
                      <a:pt x="2836" y="0"/>
                      <a:pt x="182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 flipH="1">
                <a:off x="6125370" y="2271973"/>
                <a:ext cx="964934" cy="328543"/>
              </a:xfrm>
              <a:custGeom>
                <a:avLst/>
                <a:gdLst/>
                <a:ahLst/>
                <a:cxnLst/>
                <a:rect l="l" t="t" r="r" b="b"/>
                <a:pathLst>
                  <a:path w="17357" h="5911" extrusionOk="0">
                    <a:moveTo>
                      <a:pt x="17232" y="0"/>
                    </a:moveTo>
                    <a:lnTo>
                      <a:pt x="1" y="5527"/>
                    </a:lnTo>
                    <a:lnTo>
                      <a:pt x="121" y="5910"/>
                    </a:lnTo>
                    <a:lnTo>
                      <a:pt x="17357" y="384"/>
                    </a:lnTo>
                    <a:lnTo>
                      <a:pt x="172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 flipH="1">
                <a:off x="7028540" y="2526872"/>
                <a:ext cx="100179" cy="104382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78" extrusionOk="0">
                    <a:moveTo>
                      <a:pt x="1115" y="1"/>
                    </a:moveTo>
                    <a:lnTo>
                      <a:pt x="1" y="941"/>
                    </a:lnTo>
                    <a:lnTo>
                      <a:pt x="215" y="1877"/>
                    </a:lnTo>
                    <a:lnTo>
                      <a:pt x="1802" y="1877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 flipH="1">
                <a:off x="5980869" y="2169425"/>
                <a:ext cx="171283" cy="120946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2176" extrusionOk="0">
                    <a:moveTo>
                      <a:pt x="3080" y="0"/>
                    </a:moveTo>
                    <a:lnTo>
                      <a:pt x="687" y="829"/>
                    </a:lnTo>
                    <a:lnTo>
                      <a:pt x="0" y="2175"/>
                    </a:lnTo>
                    <a:lnTo>
                      <a:pt x="2911" y="1061"/>
                    </a:lnTo>
                    <a:lnTo>
                      <a:pt x="30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9"/>
              <p:cNvSpPr/>
              <p:nvPr/>
            </p:nvSpPr>
            <p:spPr>
              <a:xfrm flipH="1">
                <a:off x="5928111" y="2228342"/>
                <a:ext cx="224041" cy="109551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971" extrusionOk="0">
                    <a:moveTo>
                      <a:pt x="2911" y="1"/>
                    </a:moveTo>
                    <a:lnTo>
                      <a:pt x="0" y="1115"/>
                    </a:lnTo>
                    <a:lnTo>
                      <a:pt x="1119" y="1971"/>
                    </a:lnTo>
                    <a:lnTo>
                      <a:pt x="4030" y="1088"/>
                    </a:lnTo>
                    <a:lnTo>
                      <a:pt x="2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39"/>
            <p:cNvGrpSpPr/>
            <p:nvPr/>
          </p:nvGrpSpPr>
          <p:grpSpPr>
            <a:xfrm>
              <a:off x="5518167" y="3187851"/>
              <a:ext cx="1659436" cy="514583"/>
              <a:chOff x="5659805" y="3187851"/>
              <a:chExt cx="1659436" cy="514583"/>
            </a:xfrm>
          </p:grpSpPr>
          <p:sp>
            <p:nvSpPr>
              <p:cNvPr id="425" name="Google Shape;425;p39"/>
              <p:cNvSpPr/>
              <p:nvPr/>
            </p:nvSpPr>
            <p:spPr>
              <a:xfrm flipH="1">
                <a:off x="5659805" y="3187851"/>
                <a:ext cx="1659436" cy="514583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9258" extrusionOk="0">
                    <a:moveTo>
                      <a:pt x="1636" y="0"/>
                    </a:moveTo>
                    <a:cubicBezTo>
                      <a:pt x="731" y="0"/>
                      <a:pt x="0" y="731"/>
                      <a:pt x="0" y="1636"/>
                    </a:cubicBezTo>
                    <a:lnTo>
                      <a:pt x="0" y="7622"/>
                    </a:lnTo>
                    <a:cubicBezTo>
                      <a:pt x="0" y="8527"/>
                      <a:pt x="731" y="9258"/>
                      <a:pt x="1636" y="9258"/>
                    </a:cubicBezTo>
                    <a:lnTo>
                      <a:pt x="28218" y="9258"/>
                    </a:lnTo>
                    <a:cubicBezTo>
                      <a:pt x="29123" y="9258"/>
                      <a:pt x="29850" y="8527"/>
                      <a:pt x="29850" y="7622"/>
                    </a:cubicBezTo>
                    <a:lnTo>
                      <a:pt x="29850" y="1636"/>
                    </a:lnTo>
                    <a:cubicBezTo>
                      <a:pt x="29850" y="731"/>
                      <a:pt x="29123" y="0"/>
                      <a:pt x="28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 flipH="1">
                <a:off x="5755176" y="3295624"/>
                <a:ext cx="146844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26414" h="540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26414" y="539"/>
                    </a:lnTo>
                    <a:lnTo>
                      <a:pt x="264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9"/>
              <p:cNvSpPr/>
              <p:nvPr/>
            </p:nvSpPr>
            <p:spPr>
              <a:xfrm flipH="1">
                <a:off x="6625156" y="3385277"/>
                <a:ext cx="59846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0765" h="540" extrusionOk="0">
                    <a:moveTo>
                      <a:pt x="1" y="1"/>
                    </a:moveTo>
                    <a:lnTo>
                      <a:pt x="1" y="540"/>
                    </a:lnTo>
                    <a:lnTo>
                      <a:pt x="10765" y="540"/>
                    </a:lnTo>
                    <a:lnTo>
                      <a:pt x="10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 flipH="1">
                <a:off x="5755166" y="3385277"/>
                <a:ext cx="79615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4321" h="540" extrusionOk="0">
                    <a:moveTo>
                      <a:pt x="0" y="1"/>
                    </a:moveTo>
                    <a:lnTo>
                      <a:pt x="0" y="540"/>
                    </a:lnTo>
                    <a:lnTo>
                      <a:pt x="14321" y="540"/>
                    </a:lnTo>
                    <a:lnTo>
                      <a:pt x="143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 flipH="1">
                <a:off x="7054281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8" y="0"/>
                    </a:moveTo>
                    <a:lnTo>
                      <a:pt x="985" y="932"/>
                    </a:lnTo>
                    <a:lnTo>
                      <a:pt x="0" y="932"/>
                    </a:lnTo>
                    <a:lnTo>
                      <a:pt x="798" y="1511"/>
                    </a:lnTo>
                    <a:lnTo>
                      <a:pt x="491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 flipH="1">
                <a:off x="6833517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 flipH="1">
                <a:off x="6612752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 flipH="1">
                <a:off x="6391988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8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0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 flipH="1">
                <a:off x="6171168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 flipH="1">
                <a:off x="5950403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 flipH="1">
                <a:off x="5729639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3" y="1511"/>
                    </a:lnTo>
                    <a:lnTo>
                      <a:pt x="490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8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9"/>
            <p:cNvSpPr/>
            <p:nvPr/>
          </p:nvSpPr>
          <p:spPr>
            <a:xfrm>
              <a:off x="5322400" y="3963375"/>
              <a:ext cx="2817000" cy="27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607711-3D0F-47F0-4727-02455374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4B64058-2761-A6F6-48EA-6031E1A3DFBC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https://youtu.be/SLcIv8CNk20</a:t>
            </a:r>
          </a:p>
        </p:txBody>
      </p:sp>
      <p:pic>
        <p:nvPicPr>
          <p:cNvPr id="4" name="Multimedia online 3" title="Zelmer odkurzacz">
            <a:hlinkClick r:id="" action="ppaction://media"/>
            <a:extLst>
              <a:ext uri="{FF2B5EF4-FFF2-40B4-BE49-F238E27FC236}">
                <a16:creationId xmlns:a16="http://schemas.microsoft.com/office/drawing/2014/main" id="{437DD5DB-9315-D8C4-26D6-88D68E043A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800" y="443891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3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D5C969-3CDF-ACB1-FC05-DEE5B190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Przykład reklamy społecznej</a:t>
            </a:r>
          </a:p>
        </p:txBody>
      </p:sp>
      <p:pic>
        <p:nvPicPr>
          <p:cNvPr id="3" name="Obraz 2" descr="Reklama społeczna WWF, „Safe paper, safe the planet”, Reklama zwracająca uwagę na zanieczyszczenie środowiska: „If You Don’t Pick It Up They Will”. Składa się z trzech obrazków. Na pierwszycg dwóch przedstawiony jest pojemnik na papier. Na pojemniku narysowana jest Ameryka Południowa, na pierwszym obrazku w kolorze zielonym, na drugim obrazku w kolorze czarnym - tylko południowa niewielka część kontynentu jest zielona. Trzeci obrazek przedstawia uschnięte ciało kaczki, która w swoich wnętrznościach ma zapalniczkę, plastikowe korki od butelek.">
            <a:extLst>
              <a:ext uri="{FF2B5EF4-FFF2-40B4-BE49-F238E27FC236}">
                <a16:creationId xmlns:a16="http://schemas.microsoft.com/office/drawing/2014/main" id="{4053A117-0220-CE97-313E-23B91A23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16" y="1420686"/>
            <a:ext cx="7711016" cy="28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21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CEDBB7-64EC-A048-D113-87C40BEA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Coca-Cola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313F42D-6D99-544C-070F-8D24560D91F5}"/>
              </a:ext>
            </a:extLst>
          </p:cNvPr>
          <p:cNvSpPr txBox="1"/>
          <p:nvPr/>
        </p:nvSpPr>
        <p:spPr>
          <a:xfrm>
            <a:off x="1683185" y="1417007"/>
            <a:ext cx="577763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l-PL" sz="1600">
                <a:solidFill>
                  <a:schemeClr val="tx1"/>
                </a:solidFill>
              </a:rPr>
              <a:t>Reklama </a:t>
            </a:r>
            <a:r>
              <a:rPr lang="pl-PL" sz="1600" b="1">
                <a:solidFill>
                  <a:schemeClr val="tx1"/>
                </a:solidFill>
              </a:rPr>
              <a:t>Coca‑Coli</a:t>
            </a:r>
            <a:r>
              <a:rPr lang="pl-PL" sz="1600">
                <a:solidFill>
                  <a:schemeClr val="tx1"/>
                </a:solidFill>
              </a:rPr>
              <a:t> jest chyba jedną z najsłynniejszych, a obecnie można stwierdzić, że 99% dzieci na całym świecie identyfikuje św. Mikołaja właśnie z tą reklamą opisującego wygląd jako starca z długą, białą brodą, ubranego w </a:t>
            </a:r>
            <a:r>
              <a:rPr lang="pl-PL" sz="1600" b="1">
                <a:solidFill>
                  <a:schemeClr val="tx1"/>
                </a:solidFill>
              </a:rPr>
              <a:t>charakterystyczny biało‑czerwony strój</a:t>
            </a:r>
            <a:r>
              <a:rPr lang="pl-PL" sz="1600">
                <a:solidFill>
                  <a:schemeClr val="tx1"/>
                </a:solidFill>
              </a:rPr>
              <a:t>. Dzieje się tak, ponieważ ów święty został w ten sposób wykreowany przez </a:t>
            </a:r>
            <a:r>
              <a:rPr lang="pl-PL" sz="1600" b="1" err="1">
                <a:solidFill>
                  <a:schemeClr val="tx1"/>
                </a:solidFill>
              </a:rPr>
              <a:t>Haddona</a:t>
            </a:r>
            <a:r>
              <a:rPr lang="pl-PL" sz="1600" b="1">
                <a:solidFill>
                  <a:schemeClr val="tx1"/>
                </a:solidFill>
              </a:rPr>
              <a:t> </a:t>
            </a:r>
            <a:r>
              <a:rPr lang="pl-PL" sz="1600" b="1" err="1">
                <a:solidFill>
                  <a:schemeClr val="tx1"/>
                </a:solidFill>
              </a:rPr>
              <a:t>Sundblom</a:t>
            </a:r>
            <a:r>
              <a:rPr lang="pl-PL" sz="1600" b="1">
                <a:solidFill>
                  <a:schemeClr val="tx1"/>
                </a:solidFill>
              </a:rPr>
              <a:t> w 1931 r.</a:t>
            </a:r>
            <a:r>
              <a:rPr lang="pl-PL" sz="1600">
                <a:solidFill>
                  <a:schemeClr val="tx1"/>
                </a:solidFill>
              </a:rPr>
              <a:t>, ilustratora pracującego wówczas dla firmy </a:t>
            </a:r>
            <a:r>
              <a:rPr lang="pl-PL" sz="1600" b="1">
                <a:solidFill>
                  <a:schemeClr val="tx1"/>
                </a:solidFill>
              </a:rPr>
              <a:t>Coca‑Cola</a:t>
            </a:r>
            <a:r>
              <a:rPr lang="pl-PL" sz="1600">
                <a:solidFill>
                  <a:schemeClr val="tx1"/>
                </a:solidFill>
              </a:rPr>
              <a:t>. </a:t>
            </a:r>
            <a:r>
              <a:rPr lang="pl-PL" sz="1600" b="1" u="sng">
                <a:solidFill>
                  <a:schemeClr val="tx1"/>
                </a:solidFill>
              </a:rPr>
              <a:t>Jest to więc przykład reklamy, która stała się zjawiskiem kształtującym kulturę masową. </a:t>
            </a:r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98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61520F-2E01-5B9A-1472-70BAE312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 descr="Obraz zawierający tekst, ubrania, małe dziecko, Ludzka twarz&#10;&#10;Opis wygenerowany automatycznie">
            <a:extLst>
              <a:ext uri="{FF2B5EF4-FFF2-40B4-BE49-F238E27FC236}">
                <a16:creationId xmlns:a16="http://schemas.microsoft.com/office/drawing/2014/main" id="{EF9732F0-5709-E16F-2697-D70CA89F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58" y="334288"/>
            <a:ext cx="2561254" cy="44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16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3D43A2-3A58-36F7-E414-AA519470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Red-Bull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C83BA71-4953-C8F7-D71C-79BF4D939B41}"/>
              </a:ext>
            </a:extLst>
          </p:cNvPr>
          <p:cNvSpPr txBox="1"/>
          <p:nvPr/>
        </p:nvSpPr>
        <p:spPr>
          <a:xfrm>
            <a:off x="1722328" y="1283918"/>
            <a:ext cx="5409677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l-PL" sz="1600">
                <a:solidFill>
                  <a:srgbClr val="1B1B1B"/>
                </a:solidFill>
              </a:rPr>
              <a:t>Podobnie działa </a:t>
            </a:r>
            <a:r>
              <a:rPr lang="pl-PL" sz="1600" b="1">
                <a:solidFill>
                  <a:srgbClr val="1B1B1B"/>
                </a:solidFill>
              </a:rPr>
              <a:t>firma Red Bull</a:t>
            </a:r>
            <a:r>
              <a:rPr lang="pl-PL" sz="1600">
                <a:solidFill>
                  <a:srgbClr val="1B1B1B"/>
                </a:solidFill>
              </a:rPr>
              <a:t>. W jej reklamach użyto wizerunku </a:t>
            </a:r>
            <a:r>
              <a:rPr lang="pl-PL" sz="1600" err="1">
                <a:solidFill>
                  <a:srgbClr val="1B1B1B"/>
                </a:solidFill>
              </a:rPr>
              <a:t>Felixa</a:t>
            </a:r>
            <a:r>
              <a:rPr lang="pl-PL" sz="1600">
                <a:solidFill>
                  <a:srgbClr val="1B1B1B"/>
                </a:solidFill>
              </a:rPr>
              <a:t> </a:t>
            </a:r>
            <a:r>
              <a:rPr lang="pl-PL" sz="1600" err="1">
                <a:solidFill>
                  <a:srgbClr val="1B1B1B"/>
                </a:solidFill>
              </a:rPr>
              <a:t>Baumgartnera</a:t>
            </a:r>
            <a:r>
              <a:rPr lang="pl-PL" sz="1600">
                <a:solidFill>
                  <a:srgbClr val="1B1B1B"/>
                </a:solidFill>
              </a:rPr>
              <a:t>, człowieka, który w </a:t>
            </a:r>
            <a:r>
              <a:rPr lang="pl-PL" sz="1600" b="1">
                <a:solidFill>
                  <a:srgbClr val="1B1B1B"/>
                </a:solidFill>
              </a:rPr>
              <a:t>2012 r. skoczył na spadochronie z wysokości ok. 39 km</a:t>
            </a:r>
            <a:r>
              <a:rPr lang="pl-PL" sz="1600">
                <a:solidFill>
                  <a:srgbClr val="1B1B1B"/>
                </a:solidFill>
              </a:rPr>
              <a:t> (co ważne, całe przedsięwzięcie było sponsorowane przez Red Bulla). Stosując określony kod kulturowy, gdzie przypisanie znaczenia danej rzeczy, określa jak postrzegana jest rzecz/zjawisko w konkretnej kulturze, </a:t>
            </a:r>
            <a:r>
              <a:rPr lang="pl-PL" sz="1600" b="1">
                <a:solidFill>
                  <a:srgbClr val="1B1B1B"/>
                </a:solidFill>
              </a:rPr>
              <a:t>firma utrwaliła swój wizerunek jako marki dla osób spragnionych mocnych wrażeń.</a:t>
            </a:r>
            <a:endParaRPr lang="pl-PL" sz="1600" b="1"/>
          </a:p>
          <a:p>
            <a:pPr algn="just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37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0AB4E7-381E-FE90-53BA-3393CE88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 descr="Obraz zawierający na wolnym powietrzu, hełm, Odzież ochronna, trawa&#10;&#10;Opis wygenerowany automatycznie">
            <a:extLst>
              <a:ext uri="{FF2B5EF4-FFF2-40B4-BE49-F238E27FC236}">
                <a16:creationId xmlns:a16="http://schemas.microsoft.com/office/drawing/2014/main" id="{86A4470F-3A25-56DC-D711-3A5BBA09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37" y="1018719"/>
            <a:ext cx="4906551" cy="32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94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ultimedia online 4" title="Kanye West promotes Yeezy fashion line in bizarre Super Bowl commercial">
            <a:hlinkClick r:id="" action="ppaction://media"/>
            <a:extLst>
              <a:ext uri="{FF2B5EF4-FFF2-40B4-BE49-F238E27FC236}">
                <a16:creationId xmlns:a16="http://schemas.microsoft.com/office/drawing/2014/main" id="{48E2132D-5C9D-FA76-993A-A2082F904E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53782" y="413497"/>
            <a:ext cx="7644839" cy="431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7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Pepsi Harrier Jet Commercial 1">
            <a:hlinkClick r:id="" action="ppaction://media"/>
            <a:extLst>
              <a:ext uri="{FF2B5EF4-FFF2-40B4-BE49-F238E27FC236}">
                <a16:creationId xmlns:a16="http://schemas.microsoft.com/office/drawing/2014/main" id="{BF512F41-104F-407D-F433-A6E02CAE67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71612" y="246459"/>
            <a:ext cx="6200775" cy="4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62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ultimedia online 2" title="Dłuższe życie każdej pralki to Calgon!">
            <a:hlinkClick r:id="" action="ppaction://media"/>
            <a:extLst>
              <a:ext uri="{FF2B5EF4-FFF2-40B4-BE49-F238E27FC236}">
                <a16:creationId xmlns:a16="http://schemas.microsoft.com/office/drawing/2014/main" id="{180BA251-8240-503D-0D94-DF0E481048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30275" y="514350"/>
            <a:ext cx="7283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52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ultimedia online 4" title="Bring back the energy | Volkswagen">
            <a:hlinkClick r:id="" action="ppaction://media"/>
            <a:extLst>
              <a:ext uri="{FF2B5EF4-FFF2-40B4-BE49-F238E27FC236}">
                <a16:creationId xmlns:a16="http://schemas.microsoft.com/office/drawing/2014/main" id="{A9134868-ACDA-E9A4-5E26-35A6AF36F2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5963" y="398264"/>
            <a:ext cx="7703145" cy="434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1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/>
          <p:nvPr/>
        </p:nvSpPr>
        <p:spPr>
          <a:xfrm rot="8100000" flipH="1">
            <a:off x="4538365" y="-933656"/>
            <a:ext cx="10563217" cy="5466025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44831" y="2022488"/>
            <a:ext cx="4512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3500" err="1"/>
              <a:t>Rodzaje</a:t>
            </a:r>
            <a:r>
              <a:rPr lang="en" sz="3500"/>
              <a:t> </a:t>
            </a:r>
            <a:r>
              <a:rPr lang="en" sz="3500" err="1"/>
              <a:t>wpływów</a:t>
            </a:r>
            <a:endParaRPr lang="pl-PL" err="1"/>
          </a:p>
        </p:txBody>
      </p:sp>
      <p:sp>
        <p:nvSpPr>
          <p:cNvPr id="406" name="Google Shape;406;p39"/>
          <p:cNvSpPr txBox="1">
            <a:spLocks noGrp="1"/>
          </p:cNvSpPr>
          <p:nvPr>
            <p:ph type="title" idx="2"/>
          </p:nvPr>
        </p:nvSpPr>
        <p:spPr>
          <a:xfrm>
            <a:off x="852101" y="494490"/>
            <a:ext cx="1432800" cy="13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1"/>
          </p:nvPr>
        </p:nvSpPr>
        <p:spPr>
          <a:xfrm>
            <a:off x="644831" y="2910369"/>
            <a:ext cx="4512000" cy="166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700" err="1"/>
              <a:t>Wywieranie</a:t>
            </a:r>
            <a:r>
              <a:rPr lang="en" sz="1700"/>
              <a:t> </a:t>
            </a:r>
            <a:r>
              <a:rPr lang="en" sz="1700" err="1"/>
              <a:t>wpływu</a:t>
            </a:r>
            <a:r>
              <a:rPr lang="en" sz="1700"/>
              <a:t> </a:t>
            </a:r>
            <a:r>
              <a:rPr lang="en" sz="1700" err="1"/>
              <a:t>na</a:t>
            </a:r>
            <a:r>
              <a:rPr lang="en" sz="1700"/>
              <a:t> </a:t>
            </a:r>
            <a:r>
              <a:rPr lang="en" sz="1700" err="1"/>
              <a:t>ludzi</a:t>
            </a:r>
            <a:r>
              <a:rPr lang="en" sz="1700"/>
              <a:t> </a:t>
            </a:r>
            <a:r>
              <a:rPr lang="en" sz="1700" err="1"/>
              <a:t>często</a:t>
            </a:r>
            <a:r>
              <a:rPr lang="en" sz="1700"/>
              <a:t> </a:t>
            </a:r>
            <a:r>
              <a:rPr lang="en" sz="1700" err="1"/>
              <a:t>budzi</a:t>
            </a:r>
            <a:r>
              <a:rPr lang="en" sz="1700"/>
              <a:t> </a:t>
            </a:r>
            <a:r>
              <a:rPr lang="en" sz="1700" err="1"/>
              <a:t>wiele</a:t>
            </a:r>
            <a:r>
              <a:rPr lang="en" sz="1700"/>
              <a:t> </a:t>
            </a:r>
            <a:r>
              <a:rPr lang="en" sz="1700" err="1"/>
              <a:t>kontrowersji</a:t>
            </a:r>
            <a:r>
              <a:rPr lang="en" sz="1700"/>
              <a:t>. </a:t>
            </a:r>
            <a:r>
              <a:rPr lang="en" sz="1700" err="1"/>
              <a:t>Mało</a:t>
            </a:r>
            <a:r>
              <a:rPr lang="en" sz="1700"/>
              <a:t> </a:t>
            </a:r>
            <a:r>
              <a:rPr lang="en" sz="1700" err="1"/>
              <a:t>tego</a:t>
            </a:r>
            <a:r>
              <a:rPr lang="en" sz="1700"/>
              <a:t>, </a:t>
            </a:r>
            <a:r>
              <a:rPr lang="en" sz="1700" err="1"/>
              <a:t>określenia</a:t>
            </a:r>
            <a:r>
              <a:rPr lang="en" sz="1700"/>
              <a:t>, </a:t>
            </a:r>
            <a:r>
              <a:rPr lang="en" sz="1700" err="1"/>
              <a:t>takie</a:t>
            </a:r>
            <a:r>
              <a:rPr lang="en" sz="1700"/>
              <a:t> jak </a:t>
            </a:r>
            <a:r>
              <a:rPr lang="en" sz="1700" b="1" err="1"/>
              <a:t>manipulacja</a:t>
            </a:r>
            <a:r>
              <a:rPr lang="en" sz="1700" b="1"/>
              <a:t>, </a:t>
            </a:r>
            <a:r>
              <a:rPr lang="en" sz="1700" b="1" err="1"/>
              <a:t>perswazja</a:t>
            </a:r>
            <a:r>
              <a:rPr lang="en" sz="1700" b="1"/>
              <a:t> </a:t>
            </a:r>
            <a:r>
              <a:rPr lang="en" sz="1700" b="1" err="1"/>
              <a:t>czy</a:t>
            </a:r>
            <a:r>
              <a:rPr lang="en" sz="1700" b="1"/>
              <a:t> </a:t>
            </a:r>
            <a:r>
              <a:rPr lang="en" sz="1700" b="1" err="1"/>
              <a:t>wywieranie</a:t>
            </a:r>
            <a:r>
              <a:rPr lang="en" sz="1700" b="1"/>
              <a:t> </a:t>
            </a:r>
            <a:r>
              <a:rPr lang="en" sz="1700" b="1" err="1"/>
              <a:t>wpływu</a:t>
            </a:r>
            <a:r>
              <a:rPr lang="en" sz="1700" b="1"/>
              <a:t>,</a:t>
            </a:r>
            <a:r>
              <a:rPr lang="en" sz="1700"/>
              <a:t> </a:t>
            </a:r>
            <a:r>
              <a:rPr lang="en" sz="1700" err="1"/>
              <a:t>są</a:t>
            </a:r>
            <a:r>
              <a:rPr lang="en" sz="1700"/>
              <a:t> </a:t>
            </a:r>
            <a:r>
              <a:rPr lang="en" sz="1700" err="1"/>
              <a:t>używane</a:t>
            </a:r>
            <a:r>
              <a:rPr lang="en" sz="1700"/>
              <a:t> </a:t>
            </a:r>
            <a:r>
              <a:rPr lang="en" sz="1700" err="1"/>
              <a:t>zamiennie</a:t>
            </a:r>
            <a:r>
              <a:rPr lang="en" sz="1700"/>
              <a:t>. </a:t>
            </a:r>
            <a:r>
              <a:rPr lang="en" sz="1700" err="1"/>
              <a:t>Czy</a:t>
            </a:r>
            <a:r>
              <a:rPr lang="en" sz="1700"/>
              <a:t> </a:t>
            </a:r>
            <a:r>
              <a:rPr lang="en" sz="1700" err="1"/>
              <a:t>słusznie</a:t>
            </a:r>
            <a:r>
              <a:rPr lang="en" sz="1700"/>
              <a:t>?</a:t>
            </a:r>
            <a:endParaRPr lang="pl-PL" sz="1700"/>
          </a:p>
        </p:txBody>
      </p:sp>
      <p:sp>
        <p:nvSpPr>
          <p:cNvPr id="408" name="Google Shape;408;p39"/>
          <p:cNvSpPr/>
          <p:nvPr/>
        </p:nvSpPr>
        <p:spPr>
          <a:xfrm rot="9812107">
            <a:off x="3173072" y="-185513"/>
            <a:ext cx="4431467" cy="1729331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409" name="Google Shape;409;p39"/>
          <p:cNvGrpSpPr/>
          <p:nvPr/>
        </p:nvGrpSpPr>
        <p:grpSpPr>
          <a:xfrm>
            <a:off x="5322400" y="1186882"/>
            <a:ext cx="2817000" cy="3054893"/>
            <a:chOff x="5322400" y="1186882"/>
            <a:chExt cx="2817000" cy="3054893"/>
          </a:xfrm>
        </p:grpSpPr>
        <p:grpSp>
          <p:nvGrpSpPr>
            <p:cNvPr id="410" name="Google Shape;410;p39"/>
            <p:cNvGrpSpPr/>
            <p:nvPr/>
          </p:nvGrpSpPr>
          <p:grpSpPr>
            <a:xfrm>
              <a:off x="5544164" y="1186882"/>
              <a:ext cx="1607426" cy="806935"/>
              <a:chOff x="6819289" y="1186882"/>
              <a:chExt cx="1607426" cy="806935"/>
            </a:xfrm>
          </p:grpSpPr>
          <p:sp>
            <p:nvSpPr>
              <p:cNvPr id="411" name="Google Shape;411;p39"/>
              <p:cNvSpPr/>
              <p:nvPr/>
            </p:nvSpPr>
            <p:spPr>
              <a:xfrm flipH="1">
                <a:off x="6819289" y="1186882"/>
                <a:ext cx="1607426" cy="806935"/>
              </a:xfrm>
              <a:custGeom>
                <a:avLst/>
                <a:gdLst/>
                <a:ahLst/>
                <a:cxnLst/>
                <a:rect l="l" t="t" r="r" b="b"/>
                <a:pathLst>
                  <a:path w="28914" h="14518" extrusionOk="0">
                    <a:moveTo>
                      <a:pt x="1926" y="1"/>
                    </a:moveTo>
                    <a:cubicBezTo>
                      <a:pt x="856" y="1"/>
                      <a:pt x="0" y="857"/>
                      <a:pt x="0" y="1926"/>
                    </a:cubicBezTo>
                    <a:lnTo>
                      <a:pt x="0" y="12592"/>
                    </a:lnTo>
                    <a:cubicBezTo>
                      <a:pt x="0" y="13662"/>
                      <a:pt x="856" y="14518"/>
                      <a:pt x="1926" y="14518"/>
                    </a:cubicBezTo>
                    <a:lnTo>
                      <a:pt x="26988" y="14518"/>
                    </a:lnTo>
                    <a:cubicBezTo>
                      <a:pt x="28053" y="14518"/>
                      <a:pt x="28914" y="13662"/>
                      <a:pt x="28914" y="12592"/>
                    </a:cubicBezTo>
                    <a:lnTo>
                      <a:pt x="28914" y="1926"/>
                    </a:lnTo>
                    <a:cubicBezTo>
                      <a:pt x="28914" y="857"/>
                      <a:pt x="28053" y="1"/>
                      <a:pt x="269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 flipH="1">
                <a:off x="6891893" y="1252080"/>
                <a:ext cx="1462216" cy="79537"/>
              </a:xfrm>
              <a:custGeom>
                <a:avLst/>
                <a:gdLst/>
                <a:ahLst/>
                <a:cxnLst/>
                <a:rect l="l" t="t" r="r" b="b"/>
                <a:pathLst>
                  <a:path w="26302" h="1431" extrusionOk="0">
                    <a:moveTo>
                      <a:pt x="0" y="0"/>
                    </a:moveTo>
                    <a:lnTo>
                      <a:pt x="0" y="1431"/>
                    </a:lnTo>
                    <a:lnTo>
                      <a:pt x="26302" y="1431"/>
                    </a:lnTo>
                    <a:lnTo>
                      <a:pt x="263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7047482" y="1446783"/>
                <a:ext cx="1136884" cy="443486"/>
              </a:xfrm>
              <a:custGeom>
                <a:avLst/>
                <a:gdLst/>
                <a:ahLst/>
                <a:cxnLst/>
                <a:rect l="l" t="t" r="r" b="b"/>
                <a:pathLst>
                  <a:path w="20450" h="7979" extrusionOk="0">
                    <a:moveTo>
                      <a:pt x="19816" y="0"/>
                    </a:moveTo>
                    <a:lnTo>
                      <a:pt x="14753" y="5188"/>
                    </a:lnTo>
                    <a:lnTo>
                      <a:pt x="11130" y="1280"/>
                    </a:lnTo>
                    <a:lnTo>
                      <a:pt x="6668" y="6227"/>
                    </a:lnTo>
                    <a:lnTo>
                      <a:pt x="3588" y="3615"/>
                    </a:lnTo>
                    <a:lnTo>
                      <a:pt x="0" y="7368"/>
                    </a:lnTo>
                    <a:lnTo>
                      <a:pt x="638" y="7979"/>
                    </a:lnTo>
                    <a:lnTo>
                      <a:pt x="3651" y="4832"/>
                    </a:lnTo>
                    <a:lnTo>
                      <a:pt x="6753" y="7457"/>
                    </a:lnTo>
                    <a:lnTo>
                      <a:pt x="11138" y="2590"/>
                    </a:lnTo>
                    <a:lnTo>
                      <a:pt x="14735" y="6472"/>
                    </a:lnTo>
                    <a:lnTo>
                      <a:pt x="20449" y="620"/>
                    </a:lnTo>
                    <a:lnTo>
                      <a:pt x="19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7981854" y="1425718"/>
                <a:ext cx="209698" cy="20020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02" extrusionOk="0">
                    <a:moveTo>
                      <a:pt x="3772" y="1"/>
                    </a:moveTo>
                    <a:lnTo>
                      <a:pt x="1" y="883"/>
                    </a:lnTo>
                    <a:lnTo>
                      <a:pt x="206" y="1743"/>
                    </a:lnTo>
                    <a:lnTo>
                      <a:pt x="2885" y="1119"/>
                    </a:lnTo>
                    <a:lnTo>
                      <a:pt x="2885" y="3602"/>
                    </a:lnTo>
                    <a:lnTo>
                      <a:pt x="3772" y="3602"/>
                    </a:lnTo>
                    <a:lnTo>
                      <a:pt x="37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39"/>
            <p:cNvGrpSpPr/>
            <p:nvPr/>
          </p:nvGrpSpPr>
          <p:grpSpPr>
            <a:xfrm>
              <a:off x="5928111" y="1824818"/>
              <a:ext cx="1923888" cy="1530052"/>
              <a:chOff x="5928111" y="1824818"/>
              <a:chExt cx="1923888" cy="1530052"/>
            </a:xfrm>
          </p:grpSpPr>
          <p:sp>
            <p:nvSpPr>
              <p:cNvPr id="416" name="Google Shape;416;p39"/>
              <p:cNvSpPr/>
              <p:nvPr/>
            </p:nvSpPr>
            <p:spPr>
              <a:xfrm flipH="1">
                <a:off x="6321848" y="1824818"/>
                <a:ext cx="1530151" cy="1530052"/>
              </a:xfrm>
              <a:custGeom>
                <a:avLst/>
                <a:gdLst/>
                <a:ahLst/>
                <a:cxnLst/>
                <a:rect l="l" t="t" r="r" b="b"/>
                <a:pathLst>
                  <a:path w="27524" h="27528" extrusionOk="0">
                    <a:moveTo>
                      <a:pt x="13760" y="0"/>
                    </a:moveTo>
                    <a:cubicBezTo>
                      <a:pt x="6160" y="0"/>
                      <a:pt x="1" y="6164"/>
                      <a:pt x="1" y="13764"/>
                    </a:cubicBezTo>
                    <a:cubicBezTo>
                      <a:pt x="1" y="21363"/>
                      <a:pt x="6160" y="27527"/>
                      <a:pt x="13760" y="27527"/>
                    </a:cubicBezTo>
                    <a:cubicBezTo>
                      <a:pt x="21364" y="27527"/>
                      <a:pt x="27523" y="21363"/>
                      <a:pt x="27523" y="13764"/>
                    </a:cubicBezTo>
                    <a:cubicBezTo>
                      <a:pt x="27523" y="6164"/>
                      <a:pt x="21364" y="0"/>
                      <a:pt x="13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 flipH="1">
                <a:off x="6581021" y="2084162"/>
                <a:ext cx="1011799" cy="1011308"/>
              </a:xfrm>
              <a:custGeom>
                <a:avLst/>
                <a:gdLst/>
                <a:ahLst/>
                <a:cxnLst/>
                <a:rect l="l" t="t" r="r" b="b"/>
                <a:pathLst>
                  <a:path w="18200" h="18195" extrusionOk="0">
                    <a:moveTo>
                      <a:pt x="9098" y="1"/>
                    </a:moveTo>
                    <a:cubicBezTo>
                      <a:pt x="4075" y="1"/>
                      <a:pt x="1" y="4075"/>
                      <a:pt x="1" y="9098"/>
                    </a:cubicBezTo>
                    <a:cubicBezTo>
                      <a:pt x="1" y="14121"/>
                      <a:pt x="4075" y="18195"/>
                      <a:pt x="9098" y="18195"/>
                    </a:cubicBezTo>
                    <a:cubicBezTo>
                      <a:pt x="14125" y="18195"/>
                      <a:pt x="18199" y="14121"/>
                      <a:pt x="18199" y="9098"/>
                    </a:cubicBezTo>
                    <a:cubicBezTo>
                      <a:pt x="18199" y="4075"/>
                      <a:pt x="14125" y="1"/>
                      <a:pt x="909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 flipH="1">
                <a:off x="6814676" y="2317773"/>
                <a:ext cx="544481" cy="54408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9789" extrusionOk="0">
                    <a:moveTo>
                      <a:pt x="4895" y="1"/>
                    </a:moveTo>
                    <a:cubicBezTo>
                      <a:pt x="2194" y="1"/>
                      <a:pt x="1" y="2194"/>
                      <a:pt x="1" y="4895"/>
                    </a:cubicBezTo>
                    <a:cubicBezTo>
                      <a:pt x="1" y="7596"/>
                      <a:pt x="2194" y="9789"/>
                      <a:pt x="4895" y="9789"/>
                    </a:cubicBezTo>
                    <a:cubicBezTo>
                      <a:pt x="7600" y="9789"/>
                      <a:pt x="9793" y="7596"/>
                      <a:pt x="9793" y="4895"/>
                    </a:cubicBezTo>
                    <a:cubicBezTo>
                      <a:pt x="9793" y="2194"/>
                      <a:pt x="7600" y="1"/>
                      <a:pt x="4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 flipH="1">
                <a:off x="6985401" y="2488242"/>
                <a:ext cx="203027" cy="203207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3656" extrusionOk="0">
                    <a:moveTo>
                      <a:pt x="1824" y="0"/>
                    </a:moveTo>
                    <a:cubicBezTo>
                      <a:pt x="816" y="0"/>
                      <a:pt x="1" y="821"/>
                      <a:pt x="1" y="1828"/>
                    </a:cubicBezTo>
                    <a:cubicBezTo>
                      <a:pt x="1" y="2835"/>
                      <a:pt x="816" y="3655"/>
                      <a:pt x="1824" y="3655"/>
                    </a:cubicBezTo>
                    <a:cubicBezTo>
                      <a:pt x="2836" y="3655"/>
                      <a:pt x="3651" y="2835"/>
                      <a:pt x="3651" y="1828"/>
                    </a:cubicBezTo>
                    <a:cubicBezTo>
                      <a:pt x="3651" y="821"/>
                      <a:pt x="2836" y="0"/>
                      <a:pt x="182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 flipH="1">
                <a:off x="6125370" y="2271973"/>
                <a:ext cx="964934" cy="328543"/>
              </a:xfrm>
              <a:custGeom>
                <a:avLst/>
                <a:gdLst/>
                <a:ahLst/>
                <a:cxnLst/>
                <a:rect l="l" t="t" r="r" b="b"/>
                <a:pathLst>
                  <a:path w="17357" h="5911" extrusionOk="0">
                    <a:moveTo>
                      <a:pt x="17232" y="0"/>
                    </a:moveTo>
                    <a:lnTo>
                      <a:pt x="1" y="5527"/>
                    </a:lnTo>
                    <a:lnTo>
                      <a:pt x="121" y="5910"/>
                    </a:lnTo>
                    <a:lnTo>
                      <a:pt x="17357" y="384"/>
                    </a:lnTo>
                    <a:lnTo>
                      <a:pt x="172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 flipH="1">
                <a:off x="7028540" y="2526872"/>
                <a:ext cx="100179" cy="104382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78" extrusionOk="0">
                    <a:moveTo>
                      <a:pt x="1115" y="1"/>
                    </a:moveTo>
                    <a:lnTo>
                      <a:pt x="1" y="941"/>
                    </a:lnTo>
                    <a:lnTo>
                      <a:pt x="215" y="1877"/>
                    </a:lnTo>
                    <a:lnTo>
                      <a:pt x="1802" y="1877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 flipH="1">
                <a:off x="5980869" y="2169425"/>
                <a:ext cx="171283" cy="120946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2176" extrusionOk="0">
                    <a:moveTo>
                      <a:pt x="3080" y="0"/>
                    </a:moveTo>
                    <a:lnTo>
                      <a:pt x="687" y="829"/>
                    </a:lnTo>
                    <a:lnTo>
                      <a:pt x="0" y="2175"/>
                    </a:lnTo>
                    <a:lnTo>
                      <a:pt x="2911" y="1061"/>
                    </a:lnTo>
                    <a:lnTo>
                      <a:pt x="30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9"/>
              <p:cNvSpPr/>
              <p:nvPr/>
            </p:nvSpPr>
            <p:spPr>
              <a:xfrm flipH="1">
                <a:off x="5928111" y="2228342"/>
                <a:ext cx="224041" cy="109551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971" extrusionOk="0">
                    <a:moveTo>
                      <a:pt x="2911" y="1"/>
                    </a:moveTo>
                    <a:lnTo>
                      <a:pt x="0" y="1115"/>
                    </a:lnTo>
                    <a:lnTo>
                      <a:pt x="1119" y="1971"/>
                    </a:lnTo>
                    <a:lnTo>
                      <a:pt x="4030" y="1088"/>
                    </a:lnTo>
                    <a:lnTo>
                      <a:pt x="2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39"/>
            <p:cNvGrpSpPr/>
            <p:nvPr/>
          </p:nvGrpSpPr>
          <p:grpSpPr>
            <a:xfrm>
              <a:off x="5518167" y="3187851"/>
              <a:ext cx="1659436" cy="514583"/>
              <a:chOff x="5659805" y="3187851"/>
              <a:chExt cx="1659436" cy="514583"/>
            </a:xfrm>
          </p:grpSpPr>
          <p:sp>
            <p:nvSpPr>
              <p:cNvPr id="425" name="Google Shape;425;p39"/>
              <p:cNvSpPr/>
              <p:nvPr/>
            </p:nvSpPr>
            <p:spPr>
              <a:xfrm flipH="1">
                <a:off x="5659805" y="3187851"/>
                <a:ext cx="1659436" cy="514583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9258" extrusionOk="0">
                    <a:moveTo>
                      <a:pt x="1636" y="0"/>
                    </a:moveTo>
                    <a:cubicBezTo>
                      <a:pt x="731" y="0"/>
                      <a:pt x="0" y="731"/>
                      <a:pt x="0" y="1636"/>
                    </a:cubicBezTo>
                    <a:lnTo>
                      <a:pt x="0" y="7622"/>
                    </a:lnTo>
                    <a:cubicBezTo>
                      <a:pt x="0" y="8527"/>
                      <a:pt x="731" y="9258"/>
                      <a:pt x="1636" y="9258"/>
                    </a:cubicBezTo>
                    <a:lnTo>
                      <a:pt x="28218" y="9258"/>
                    </a:lnTo>
                    <a:cubicBezTo>
                      <a:pt x="29123" y="9258"/>
                      <a:pt x="29850" y="8527"/>
                      <a:pt x="29850" y="7622"/>
                    </a:cubicBezTo>
                    <a:lnTo>
                      <a:pt x="29850" y="1636"/>
                    </a:lnTo>
                    <a:cubicBezTo>
                      <a:pt x="29850" y="731"/>
                      <a:pt x="29123" y="0"/>
                      <a:pt x="28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 flipH="1">
                <a:off x="5755176" y="3295624"/>
                <a:ext cx="146844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26414" h="540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26414" y="539"/>
                    </a:lnTo>
                    <a:lnTo>
                      <a:pt x="264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9"/>
              <p:cNvSpPr/>
              <p:nvPr/>
            </p:nvSpPr>
            <p:spPr>
              <a:xfrm flipH="1">
                <a:off x="6625156" y="3385277"/>
                <a:ext cx="59846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0765" h="540" extrusionOk="0">
                    <a:moveTo>
                      <a:pt x="1" y="1"/>
                    </a:moveTo>
                    <a:lnTo>
                      <a:pt x="1" y="540"/>
                    </a:lnTo>
                    <a:lnTo>
                      <a:pt x="10765" y="540"/>
                    </a:lnTo>
                    <a:lnTo>
                      <a:pt x="10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 flipH="1">
                <a:off x="5755166" y="3385277"/>
                <a:ext cx="79615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4321" h="540" extrusionOk="0">
                    <a:moveTo>
                      <a:pt x="0" y="1"/>
                    </a:moveTo>
                    <a:lnTo>
                      <a:pt x="0" y="540"/>
                    </a:lnTo>
                    <a:lnTo>
                      <a:pt x="14321" y="540"/>
                    </a:lnTo>
                    <a:lnTo>
                      <a:pt x="143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 flipH="1">
                <a:off x="7054281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8" y="0"/>
                    </a:moveTo>
                    <a:lnTo>
                      <a:pt x="985" y="932"/>
                    </a:lnTo>
                    <a:lnTo>
                      <a:pt x="0" y="932"/>
                    </a:lnTo>
                    <a:lnTo>
                      <a:pt x="798" y="1511"/>
                    </a:lnTo>
                    <a:lnTo>
                      <a:pt x="491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 flipH="1">
                <a:off x="6833517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 flipH="1">
                <a:off x="6612752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 flipH="1">
                <a:off x="6391988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8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0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 flipH="1">
                <a:off x="6171168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 flipH="1">
                <a:off x="5950403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 flipH="1">
                <a:off x="5729639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3" y="1511"/>
                    </a:lnTo>
                    <a:lnTo>
                      <a:pt x="490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8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9"/>
            <p:cNvSpPr/>
            <p:nvPr/>
          </p:nvSpPr>
          <p:spPr>
            <a:xfrm>
              <a:off x="5322400" y="3963375"/>
              <a:ext cx="2817000" cy="27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9288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ultimedia online 4" title="Ponownie porównaliśmy ceny – najtańszy koszyk jest w Biedronce!">
            <a:hlinkClick r:id="" action="ppaction://media"/>
            <a:extLst>
              <a:ext uri="{FF2B5EF4-FFF2-40B4-BE49-F238E27FC236}">
                <a16:creationId xmlns:a16="http://schemas.microsoft.com/office/drawing/2014/main" id="{5485CF55-58F9-E098-ADB3-5284F5105AB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30275" y="514350"/>
            <a:ext cx="7283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87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media online 3" title="How Commercials Get Us To Buy Crap We Don't Need">
            <a:hlinkClick r:id="" action="ppaction://media"/>
            <a:extLst>
              <a:ext uri="{FF2B5EF4-FFF2-40B4-BE49-F238E27FC236}">
                <a16:creationId xmlns:a16="http://schemas.microsoft.com/office/drawing/2014/main" id="{78C93A6B-7F59-CB02-F7CD-F735AD7822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30275" y="514350"/>
            <a:ext cx="7283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17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ctrTitle"/>
          </p:nvPr>
        </p:nvSpPr>
        <p:spPr>
          <a:xfrm>
            <a:off x="728450" y="784375"/>
            <a:ext cx="6810600" cy="16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" sz="6000" err="1">
                <a:solidFill>
                  <a:schemeClr val="accent1"/>
                </a:solidFill>
              </a:rPr>
              <a:t>Dziękujemy</a:t>
            </a:r>
            <a:r>
              <a:rPr lang="en" sz="6000">
                <a:solidFill>
                  <a:schemeClr val="accent1"/>
                </a:solidFill>
              </a:rPr>
              <a:t>!</a:t>
            </a:r>
            <a:endParaRPr lang="pl-PL" sz="6000">
              <a:solidFill>
                <a:schemeClr val="accent1"/>
              </a:solidFill>
            </a:endParaRPr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1"/>
          </p:nvPr>
        </p:nvSpPr>
        <p:spPr>
          <a:xfrm>
            <a:off x="872025" y="2573900"/>
            <a:ext cx="38547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Jakub </a:t>
            </a:r>
            <a:r>
              <a:rPr lang="en" err="1"/>
              <a:t>Namyślak</a:t>
            </a:r>
            <a:endParaRPr lang="pl-PL" err="1"/>
          </a:p>
          <a:p>
            <a:pPr marL="0" indent="0"/>
            <a:r>
              <a:rPr lang="en"/>
              <a:t>Tomasz Róg</a:t>
            </a:r>
          </a:p>
          <a:p>
            <a:pPr marL="0" indent="0"/>
            <a:r>
              <a:rPr lang="en"/>
              <a:t>Bartosz </a:t>
            </a:r>
            <a:r>
              <a:rPr lang="en" err="1"/>
              <a:t>Łukasik</a:t>
            </a:r>
          </a:p>
          <a:p>
            <a:pPr marL="0" indent="0"/>
            <a:r>
              <a:rPr lang="en"/>
              <a:t>Remigiusz </a:t>
            </a:r>
            <a:r>
              <a:rPr lang="en" err="1"/>
              <a:t>Łukasik</a:t>
            </a:r>
          </a:p>
        </p:txBody>
      </p:sp>
      <p:sp>
        <p:nvSpPr>
          <p:cNvPr id="287" name="Google Shape;287;p35"/>
          <p:cNvSpPr/>
          <p:nvPr/>
        </p:nvSpPr>
        <p:spPr>
          <a:xfrm rot="-475597" flipH="1">
            <a:off x="5128461" y="1718217"/>
            <a:ext cx="75" cy="207060"/>
          </a:xfrm>
          <a:custGeom>
            <a:avLst/>
            <a:gdLst/>
            <a:ahLst/>
            <a:cxnLst/>
            <a:rect l="l" t="t" r="r" b="b"/>
            <a:pathLst>
              <a:path w="1" h="2755" fill="none" extrusionOk="0">
                <a:moveTo>
                  <a:pt x="1" y="0"/>
                </a:moveTo>
                <a:lnTo>
                  <a:pt x="1" y="2755"/>
                </a:lnTo>
              </a:path>
            </a:pathLst>
          </a:custGeom>
          <a:noFill/>
          <a:ln w="1450" cap="flat" cmpd="sng">
            <a:solidFill>
              <a:srgbClr val="FFFFFF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5"/>
          <p:cNvSpPr/>
          <p:nvPr/>
        </p:nvSpPr>
        <p:spPr>
          <a:xfrm rot="-475597" flipH="1">
            <a:off x="5024889" y="1821718"/>
            <a:ext cx="207143" cy="75"/>
          </a:xfrm>
          <a:custGeom>
            <a:avLst/>
            <a:gdLst/>
            <a:ahLst/>
            <a:cxnLst/>
            <a:rect l="l" t="t" r="r" b="b"/>
            <a:pathLst>
              <a:path w="2756" h="1" fill="none" extrusionOk="0">
                <a:moveTo>
                  <a:pt x="1" y="1"/>
                </a:moveTo>
                <a:lnTo>
                  <a:pt x="2755" y="1"/>
                </a:lnTo>
              </a:path>
            </a:pathLst>
          </a:custGeom>
          <a:noFill/>
          <a:ln w="1450" cap="flat" cmpd="sng">
            <a:solidFill>
              <a:srgbClr val="FFFFFF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"/>
          <p:cNvSpPr/>
          <p:nvPr/>
        </p:nvSpPr>
        <p:spPr>
          <a:xfrm rot="469332">
            <a:off x="-1781939" y="3078331"/>
            <a:ext cx="4431921" cy="1729508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0" name="Google Shape;290;p35"/>
          <p:cNvSpPr/>
          <p:nvPr/>
        </p:nvSpPr>
        <p:spPr>
          <a:xfrm rot="10254190">
            <a:off x="7270197" y="-326533"/>
            <a:ext cx="4431799" cy="1729461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291" name="Google Shape;291;p35"/>
          <p:cNvGrpSpPr/>
          <p:nvPr/>
        </p:nvGrpSpPr>
        <p:grpSpPr>
          <a:xfrm>
            <a:off x="5142915" y="1427399"/>
            <a:ext cx="3690777" cy="3607764"/>
            <a:chOff x="5142915" y="1427399"/>
            <a:chExt cx="3690777" cy="3607764"/>
          </a:xfrm>
        </p:grpSpPr>
        <p:sp>
          <p:nvSpPr>
            <p:cNvPr id="292" name="Google Shape;292;p35"/>
            <p:cNvSpPr/>
            <p:nvPr/>
          </p:nvSpPr>
          <p:spPr>
            <a:xfrm>
              <a:off x="5231050" y="4594800"/>
              <a:ext cx="3296700" cy="32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35"/>
            <p:cNvGrpSpPr/>
            <p:nvPr/>
          </p:nvGrpSpPr>
          <p:grpSpPr>
            <a:xfrm>
              <a:off x="5142915" y="1427399"/>
              <a:ext cx="3690777" cy="3607764"/>
              <a:chOff x="5238657" y="1667812"/>
              <a:chExt cx="3499362" cy="3420654"/>
            </a:xfrm>
          </p:grpSpPr>
          <p:sp>
            <p:nvSpPr>
              <p:cNvPr id="294" name="Google Shape;294;p35"/>
              <p:cNvSpPr/>
              <p:nvPr/>
            </p:nvSpPr>
            <p:spPr>
              <a:xfrm rot="-475597" flipH="1">
                <a:off x="6469529" y="2031233"/>
                <a:ext cx="2126970" cy="2200245"/>
              </a:xfrm>
              <a:custGeom>
                <a:avLst/>
                <a:gdLst/>
                <a:ahLst/>
                <a:cxnLst/>
                <a:rect l="l" t="t" r="r" b="b"/>
                <a:pathLst>
                  <a:path w="28299" h="29275" extrusionOk="0">
                    <a:moveTo>
                      <a:pt x="22798" y="0"/>
                    </a:moveTo>
                    <a:lnTo>
                      <a:pt x="0" y="13269"/>
                    </a:lnTo>
                    <a:lnTo>
                      <a:pt x="6031" y="29274"/>
                    </a:lnTo>
                    <a:lnTo>
                      <a:pt x="28298" y="14593"/>
                    </a:lnTo>
                    <a:lnTo>
                      <a:pt x="227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 rot="-475597" flipH="1">
                <a:off x="5338904" y="3237674"/>
                <a:ext cx="2926304" cy="1656929"/>
              </a:xfrm>
              <a:custGeom>
                <a:avLst/>
                <a:gdLst/>
                <a:ahLst/>
                <a:cxnLst/>
                <a:rect l="l" t="t" r="r" b="b"/>
                <a:pathLst>
                  <a:path w="38934" h="22046" extrusionOk="0">
                    <a:moveTo>
                      <a:pt x="22268" y="1"/>
                    </a:moveTo>
                    <a:lnTo>
                      <a:pt x="1" y="14682"/>
                    </a:lnTo>
                    <a:lnTo>
                      <a:pt x="15703" y="22046"/>
                    </a:lnTo>
                    <a:lnTo>
                      <a:pt x="38934" y="4761"/>
                    </a:lnTo>
                    <a:lnTo>
                      <a:pt x="22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 rot="-475597" flipH="1">
                <a:off x="6616017" y="2197155"/>
                <a:ext cx="1827906" cy="1885108"/>
              </a:xfrm>
              <a:custGeom>
                <a:avLst/>
                <a:gdLst/>
                <a:ahLst/>
                <a:cxnLst/>
                <a:rect l="l" t="t" r="r" b="b"/>
                <a:pathLst>
                  <a:path w="24320" h="25082" extrusionOk="0">
                    <a:moveTo>
                      <a:pt x="19880" y="1"/>
                    </a:moveTo>
                    <a:lnTo>
                      <a:pt x="1" y="12035"/>
                    </a:lnTo>
                    <a:lnTo>
                      <a:pt x="4917" y="25081"/>
                    </a:lnTo>
                    <a:lnTo>
                      <a:pt x="24319" y="11772"/>
                    </a:lnTo>
                    <a:lnTo>
                      <a:pt x="198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 rot="-475597" flipH="1">
                <a:off x="5955234" y="3803905"/>
                <a:ext cx="944769" cy="604344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8041" extrusionOk="0">
                    <a:moveTo>
                      <a:pt x="7894" y="0"/>
                    </a:moveTo>
                    <a:lnTo>
                      <a:pt x="0" y="5991"/>
                    </a:lnTo>
                    <a:lnTo>
                      <a:pt x="4399" y="8041"/>
                    </a:lnTo>
                    <a:lnTo>
                      <a:pt x="12569" y="1899"/>
                    </a:lnTo>
                    <a:lnTo>
                      <a:pt x="7894" y="0"/>
                    </a:lnTo>
                    <a:close/>
                  </a:path>
                </a:pathLst>
              </a:custGeom>
              <a:solidFill>
                <a:srgbClr val="000000">
                  <a:alpha val="31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 rot="-475597" flipH="1">
                <a:off x="6540597" y="3294274"/>
                <a:ext cx="1378596" cy="979907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8" fill="none" extrusionOk="0">
                    <a:moveTo>
                      <a:pt x="0" y="13037"/>
                    </a:moveTo>
                    <a:lnTo>
                      <a:pt x="18341" y="0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 rot="-475597" flipH="1">
                <a:off x="6447994" y="3353150"/>
                <a:ext cx="1378596" cy="979532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3" fill="none" extrusionOk="0">
                    <a:moveTo>
                      <a:pt x="1" y="13033"/>
                    </a:moveTo>
                    <a:lnTo>
                      <a:pt x="18342" y="0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 rot="-475597" flipH="1">
                <a:off x="6354997" y="3411703"/>
                <a:ext cx="1378596" cy="979607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4" fill="none" extrusionOk="0">
                    <a:moveTo>
                      <a:pt x="0" y="13033"/>
                    </a:moveTo>
                    <a:lnTo>
                      <a:pt x="18341" y="1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 rot="-475597" flipH="1">
                <a:off x="6262379" y="3470279"/>
                <a:ext cx="1378596" cy="979607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4" fill="none" extrusionOk="0">
                    <a:moveTo>
                      <a:pt x="0" y="13033"/>
                    </a:moveTo>
                    <a:lnTo>
                      <a:pt x="18341" y="1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 rot="-475597" flipH="1">
                <a:off x="6169382" y="3528907"/>
                <a:ext cx="1378596" cy="979532"/>
              </a:xfrm>
              <a:custGeom>
                <a:avLst/>
                <a:gdLst/>
                <a:ahLst/>
                <a:cxnLst/>
                <a:rect l="l" t="t" r="r" b="b"/>
                <a:pathLst>
                  <a:path w="18342" h="13033" fill="none" extrusionOk="0">
                    <a:moveTo>
                      <a:pt x="0" y="13033"/>
                    </a:moveTo>
                    <a:lnTo>
                      <a:pt x="18341" y="0"/>
                    </a:ln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 rot="-475597" flipH="1">
                <a:off x="6793134" y="2396313"/>
                <a:ext cx="1422189" cy="1488275"/>
              </a:xfrm>
              <a:custGeom>
                <a:avLst/>
                <a:gdLst/>
                <a:ahLst/>
                <a:cxnLst/>
                <a:rect l="l" t="t" r="r" b="b"/>
                <a:pathLst>
                  <a:path w="18922" h="19802" extrusionOk="0">
                    <a:moveTo>
                      <a:pt x="14990" y="1"/>
                    </a:moveTo>
                    <a:cubicBezTo>
                      <a:pt x="14817" y="1"/>
                      <a:pt x="14641" y="58"/>
                      <a:pt x="14487" y="172"/>
                    </a:cubicBezTo>
                    <a:cubicBezTo>
                      <a:pt x="14112" y="453"/>
                      <a:pt x="13221" y="1416"/>
                      <a:pt x="12409" y="2236"/>
                    </a:cubicBezTo>
                    <a:cubicBezTo>
                      <a:pt x="12160" y="2490"/>
                      <a:pt x="11915" y="2730"/>
                      <a:pt x="11696" y="2931"/>
                    </a:cubicBezTo>
                    <a:cubicBezTo>
                      <a:pt x="11536" y="3083"/>
                      <a:pt x="11371" y="3225"/>
                      <a:pt x="11197" y="3359"/>
                    </a:cubicBezTo>
                    <a:cubicBezTo>
                      <a:pt x="10386" y="3956"/>
                      <a:pt x="10716" y="3742"/>
                      <a:pt x="10145" y="4201"/>
                    </a:cubicBezTo>
                    <a:cubicBezTo>
                      <a:pt x="9918" y="4665"/>
                      <a:pt x="9704" y="5146"/>
                      <a:pt x="9499" y="5636"/>
                    </a:cubicBezTo>
                    <a:cubicBezTo>
                      <a:pt x="9454" y="5743"/>
                      <a:pt x="9410" y="5850"/>
                      <a:pt x="9370" y="5957"/>
                    </a:cubicBezTo>
                    <a:cubicBezTo>
                      <a:pt x="9303" y="6118"/>
                      <a:pt x="9240" y="6274"/>
                      <a:pt x="9183" y="6434"/>
                    </a:cubicBezTo>
                    <a:cubicBezTo>
                      <a:pt x="8946" y="7054"/>
                      <a:pt x="8732" y="7682"/>
                      <a:pt x="8536" y="8315"/>
                    </a:cubicBezTo>
                    <a:cubicBezTo>
                      <a:pt x="8273" y="9180"/>
                      <a:pt x="8055" y="10053"/>
                      <a:pt x="7881" y="10936"/>
                    </a:cubicBezTo>
                    <a:cubicBezTo>
                      <a:pt x="7805" y="11328"/>
                      <a:pt x="3464" y="14769"/>
                      <a:pt x="1" y="17604"/>
                    </a:cubicBezTo>
                    <a:lnTo>
                      <a:pt x="821" y="19801"/>
                    </a:lnTo>
                    <a:cubicBezTo>
                      <a:pt x="3718" y="17323"/>
                      <a:pt x="9704" y="12768"/>
                      <a:pt x="10020" y="12590"/>
                    </a:cubicBezTo>
                    <a:cubicBezTo>
                      <a:pt x="10190" y="12491"/>
                      <a:pt x="10359" y="12389"/>
                      <a:pt x="10529" y="12286"/>
                    </a:cubicBezTo>
                    <a:cubicBezTo>
                      <a:pt x="11099" y="11943"/>
                      <a:pt x="11643" y="11560"/>
                      <a:pt x="12160" y="11141"/>
                    </a:cubicBezTo>
                    <a:cubicBezTo>
                      <a:pt x="12222" y="11092"/>
                      <a:pt x="12280" y="11038"/>
                      <a:pt x="12343" y="10989"/>
                    </a:cubicBezTo>
                    <a:cubicBezTo>
                      <a:pt x="12436" y="10909"/>
                      <a:pt x="12534" y="10829"/>
                      <a:pt x="12632" y="10753"/>
                    </a:cubicBezTo>
                    <a:cubicBezTo>
                      <a:pt x="12762" y="10651"/>
                      <a:pt x="12891" y="10553"/>
                      <a:pt x="13020" y="10455"/>
                    </a:cubicBezTo>
                    <a:cubicBezTo>
                      <a:pt x="13319" y="10232"/>
                      <a:pt x="13613" y="10013"/>
                      <a:pt x="13903" y="9755"/>
                    </a:cubicBezTo>
                    <a:cubicBezTo>
                      <a:pt x="14482" y="9242"/>
                      <a:pt x="15088" y="8765"/>
                      <a:pt x="15717" y="8320"/>
                    </a:cubicBezTo>
                    <a:lnTo>
                      <a:pt x="15908" y="8199"/>
                    </a:lnTo>
                    <a:cubicBezTo>
                      <a:pt x="16234" y="7994"/>
                      <a:pt x="16920" y="7557"/>
                      <a:pt x="17535" y="7147"/>
                    </a:cubicBezTo>
                    <a:lnTo>
                      <a:pt x="18431" y="6617"/>
                    </a:lnTo>
                    <a:cubicBezTo>
                      <a:pt x="18797" y="6399"/>
                      <a:pt x="18921" y="5922"/>
                      <a:pt x="18703" y="5552"/>
                    </a:cubicBezTo>
                    <a:cubicBezTo>
                      <a:pt x="18558" y="5309"/>
                      <a:pt x="18298" y="5172"/>
                      <a:pt x="18032" y="5172"/>
                    </a:cubicBezTo>
                    <a:cubicBezTo>
                      <a:pt x="17898" y="5172"/>
                      <a:pt x="17762" y="5207"/>
                      <a:pt x="17638" y="5280"/>
                    </a:cubicBezTo>
                    <a:lnTo>
                      <a:pt x="15472" y="6564"/>
                    </a:lnTo>
                    <a:lnTo>
                      <a:pt x="15405" y="6483"/>
                    </a:lnTo>
                    <a:lnTo>
                      <a:pt x="18132" y="4544"/>
                    </a:lnTo>
                    <a:cubicBezTo>
                      <a:pt x="18485" y="4295"/>
                      <a:pt x="18565" y="3814"/>
                      <a:pt x="18315" y="3461"/>
                    </a:cubicBezTo>
                    <a:cubicBezTo>
                      <a:pt x="18166" y="3249"/>
                      <a:pt x="17926" y="3135"/>
                      <a:pt x="17683" y="3135"/>
                    </a:cubicBezTo>
                    <a:cubicBezTo>
                      <a:pt x="17528" y="3135"/>
                      <a:pt x="17372" y="3181"/>
                      <a:pt x="17237" y="3279"/>
                    </a:cubicBezTo>
                    <a:lnTo>
                      <a:pt x="14464" y="5249"/>
                    </a:lnTo>
                    <a:lnTo>
                      <a:pt x="14353" y="5102"/>
                    </a:lnTo>
                    <a:lnTo>
                      <a:pt x="17615" y="2450"/>
                    </a:lnTo>
                    <a:cubicBezTo>
                      <a:pt x="17950" y="2178"/>
                      <a:pt x="17999" y="1692"/>
                      <a:pt x="17727" y="1358"/>
                    </a:cubicBezTo>
                    <a:cubicBezTo>
                      <a:pt x="17573" y="1168"/>
                      <a:pt x="17351" y="1071"/>
                      <a:pt x="17126" y="1071"/>
                    </a:cubicBezTo>
                    <a:cubicBezTo>
                      <a:pt x="16954" y="1071"/>
                      <a:pt x="16780" y="1128"/>
                      <a:pt x="16635" y="1246"/>
                    </a:cubicBezTo>
                    <a:lnTo>
                      <a:pt x="13403" y="3867"/>
                    </a:lnTo>
                    <a:lnTo>
                      <a:pt x="13363" y="3814"/>
                    </a:lnTo>
                    <a:cubicBezTo>
                      <a:pt x="13363" y="3814"/>
                      <a:pt x="15463" y="1478"/>
                      <a:pt x="15454" y="1469"/>
                    </a:cubicBezTo>
                    <a:cubicBezTo>
                      <a:pt x="15761" y="1153"/>
                      <a:pt x="15904" y="743"/>
                      <a:pt x="15632" y="346"/>
                    </a:cubicBezTo>
                    <a:cubicBezTo>
                      <a:pt x="15472" y="116"/>
                      <a:pt x="15235" y="1"/>
                      <a:pt x="14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 rot="-475597" flipH="1">
                <a:off x="6740142" y="2725475"/>
                <a:ext cx="686216" cy="819220"/>
              </a:xfrm>
              <a:custGeom>
                <a:avLst/>
                <a:gdLst/>
                <a:ahLst/>
                <a:cxnLst/>
                <a:rect l="l" t="t" r="r" b="b"/>
                <a:pathLst>
                  <a:path w="9130" h="10900" extrusionOk="0">
                    <a:moveTo>
                      <a:pt x="2341" y="0"/>
                    </a:moveTo>
                    <a:lnTo>
                      <a:pt x="1" y="1734"/>
                    </a:lnTo>
                    <a:lnTo>
                      <a:pt x="6687" y="10769"/>
                    </a:lnTo>
                    <a:cubicBezTo>
                      <a:pt x="6748" y="10854"/>
                      <a:pt x="6844" y="10899"/>
                      <a:pt x="6942" y="10899"/>
                    </a:cubicBezTo>
                    <a:cubicBezTo>
                      <a:pt x="7008" y="10899"/>
                      <a:pt x="7075" y="10879"/>
                      <a:pt x="7132" y="10836"/>
                    </a:cubicBezTo>
                    <a:lnTo>
                      <a:pt x="8960" y="9481"/>
                    </a:lnTo>
                    <a:cubicBezTo>
                      <a:pt x="9102" y="9378"/>
                      <a:pt x="9129" y="9178"/>
                      <a:pt x="9027" y="9039"/>
                    </a:cubicBezTo>
                    <a:lnTo>
                      <a:pt x="2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5"/>
              <p:cNvSpPr/>
              <p:nvPr/>
            </p:nvSpPr>
            <p:spPr>
              <a:xfrm rot="-475597" flipH="1">
                <a:off x="6626011" y="2188483"/>
                <a:ext cx="1043906" cy="947364"/>
              </a:xfrm>
              <a:custGeom>
                <a:avLst/>
                <a:gdLst/>
                <a:ahLst/>
                <a:cxnLst/>
                <a:rect l="l" t="t" r="r" b="b"/>
                <a:pathLst>
                  <a:path w="13889" h="12605" extrusionOk="0">
                    <a:moveTo>
                      <a:pt x="9409" y="0"/>
                    </a:moveTo>
                    <a:lnTo>
                      <a:pt x="0" y="10078"/>
                    </a:lnTo>
                    <a:lnTo>
                      <a:pt x="1868" y="12605"/>
                    </a:lnTo>
                    <a:lnTo>
                      <a:pt x="13889" y="6053"/>
                    </a:lnTo>
                    <a:lnTo>
                      <a:pt x="9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 rot="-475597" flipH="1">
                <a:off x="7384404" y="2739914"/>
                <a:ext cx="323717" cy="343396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4569" extrusionOk="0">
                    <a:moveTo>
                      <a:pt x="1908" y="0"/>
                    </a:moveTo>
                    <a:lnTo>
                      <a:pt x="0" y="2042"/>
                    </a:lnTo>
                    <a:lnTo>
                      <a:pt x="1868" y="4569"/>
                    </a:lnTo>
                    <a:lnTo>
                      <a:pt x="4306" y="3241"/>
                    </a:lnTo>
                    <a:lnTo>
                      <a:pt x="19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 rot="-475597" flipH="1">
                <a:off x="6062359" y="1735102"/>
                <a:ext cx="1053977" cy="1127592"/>
              </a:xfrm>
              <a:custGeom>
                <a:avLst/>
                <a:gdLst/>
                <a:ahLst/>
                <a:cxnLst/>
                <a:rect l="l" t="t" r="r" b="b"/>
                <a:pathLst>
                  <a:path w="14023" h="15003" extrusionOk="0">
                    <a:moveTo>
                      <a:pt x="2969" y="0"/>
                    </a:moveTo>
                    <a:lnTo>
                      <a:pt x="0" y="9988"/>
                    </a:lnTo>
                    <a:lnTo>
                      <a:pt x="3708" y="15003"/>
                    </a:lnTo>
                    <a:lnTo>
                      <a:pt x="14022" y="14940"/>
                    </a:lnTo>
                    <a:lnTo>
                      <a:pt x="29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 rot="-475597" flipH="1">
                <a:off x="6016155" y="1746523"/>
                <a:ext cx="924701" cy="1130148"/>
              </a:xfrm>
              <a:custGeom>
                <a:avLst/>
                <a:gdLst/>
                <a:ahLst/>
                <a:cxnLst/>
                <a:rect l="l" t="t" r="r" b="b"/>
                <a:pathLst>
                  <a:path w="12303" h="15037" extrusionOk="0">
                    <a:moveTo>
                      <a:pt x="788" y="1"/>
                    </a:moveTo>
                    <a:cubicBezTo>
                      <a:pt x="723" y="1"/>
                      <a:pt x="668" y="17"/>
                      <a:pt x="625" y="49"/>
                    </a:cubicBezTo>
                    <a:cubicBezTo>
                      <a:pt x="1" y="512"/>
                      <a:pt x="1971" y="4229"/>
                      <a:pt x="5019" y="8357"/>
                    </a:cubicBezTo>
                    <a:cubicBezTo>
                      <a:pt x="7862" y="12195"/>
                      <a:pt x="10642" y="15036"/>
                      <a:pt x="11516" y="15036"/>
                    </a:cubicBezTo>
                    <a:cubicBezTo>
                      <a:pt x="11581" y="15036"/>
                      <a:pt x="11635" y="15021"/>
                      <a:pt x="11678" y="14989"/>
                    </a:cubicBezTo>
                    <a:cubicBezTo>
                      <a:pt x="12302" y="14525"/>
                      <a:pt x="10332" y="10808"/>
                      <a:pt x="7284" y="6681"/>
                    </a:cubicBezTo>
                    <a:cubicBezTo>
                      <a:pt x="4441" y="2843"/>
                      <a:pt x="1664" y="1"/>
                      <a:pt x="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 rot="-475597" flipH="1">
                <a:off x="6394992" y="2178326"/>
                <a:ext cx="243971" cy="264706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3522" extrusionOk="0">
                    <a:moveTo>
                      <a:pt x="1472" y="0"/>
                    </a:moveTo>
                    <a:lnTo>
                      <a:pt x="1" y="1083"/>
                    </a:lnTo>
                    <a:cubicBezTo>
                      <a:pt x="1124" y="2844"/>
                      <a:pt x="1726" y="3521"/>
                      <a:pt x="1726" y="3521"/>
                    </a:cubicBezTo>
                    <a:lnTo>
                      <a:pt x="3246" y="2398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5"/>
              <p:cNvSpPr/>
              <p:nvPr/>
            </p:nvSpPr>
            <p:spPr>
              <a:xfrm rot="-475597" flipH="1">
                <a:off x="6380297" y="2185278"/>
                <a:ext cx="152501" cy="18225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425" extrusionOk="0">
                    <a:moveTo>
                      <a:pt x="169" y="1"/>
                    </a:moveTo>
                    <a:cubicBezTo>
                      <a:pt x="152" y="1"/>
                      <a:pt x="137" y="5"/>
                      <a:pt x="125" y="14"/>
                    </a:cubicBezTo>
                    <a:cubicBezTo>
                      <a:pt x="1" y="108"/>
                      <a:pt x="290" y="723"/>
                      <a:pt x="781" y="1387"/>
                    </a:cubicBezTo>
                    <a:cubicBezTo>
                      <a:pt x="1228" y="1989"/>
                      <a:pt x="1687" y="2424"/>
                      <a:pt x="1862" y="2424"/>
                    </a:cubicBezTo>
                    <a:cubicBezTo>
                      <a:pt x="1878" y="2424"/>
                      <a:pt x="1892" y="2420"/>
                      <a:pt x="1904" y="2412"/>
                    </a:cubicBezTo>
                    <a:cubicBezTo>
                      <a:pt x="2029" y="2314"/>
                      <a:pt x="1739" y="1699"/>
                      <a:pt x="1249" y="1039"/>
                    </a:cubicBezTo>
                    <a:cubicBezTo>
                      <a:pt x="807" y="435"/>
                      <a:pt x="346" y="1"/>
                      <a:pt x="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 rot="-475597" flipH="1">
                <a:off x="7275550" y="2362961"/>
                <a:ext cx="1046311" cy="1422061"/>
              </a:xfrm>
              <a:custGeom>
                <a:avLst/>
                <a:gdLst/>
                <a:ahLst/>
                <a:cxnLst/>
                <a:rect l="l" t="t" r="r" b="b"/>
                <a:pathLst>
                  <a:path w="13921" h="18921" extrusionOk="0">
                    <a:moveTo>
                      <a:pt x="12890" y="1"/>
                    </a:moveTo>
                    <a:cubicBezTo>
                      <a:pt x="12793" y="1"/>
                      <a:pt x="12690" y="44"/>
                      <a:pt x="12561" y="147"/>
                    </a:cubicBezTo>
                    <a:cubicBezTo>
                      <a:pt x="12138" y="482"/>
                      <a:pt x="12436" y="1533"/>
                      <a:pt x="12276" y="1912"/>
                    </a:cubicBezTo>
                    <a:cubicBezTo>
                      <a:pt x="12231" y="2024"/>
                      <a:pt x="12173" y="2131"/>
                      <a:pt x="12111" y="2229"/>
                    </a:cubicBezTo>
                    <a:cubicBezTo>
                      <a:pt x="11576" y="3053"/>
                      <a:pt x="10720" y="2978"/>
                      <a:pt x="10127" y="4038"/>
                    </a:cubicBezTo>
                    <a:cubicBezTo>
                      <a:pt x="10038" y="4190"/>
                      <a:pt x="9971" y="4546"/>
                      <a:pt x="9896" y="4948"/>
                    </a:cubicBezTo>
                    <a:cubicBezTo>
                      <a:pt x="9869" y="5095"/>
                      <a:pt x="9842" y="5242"/>
                      <a:pt x="9815" y="5393"/>
                    </a:cubicBezTo>
                    <a:cubicBezTo>
                      <a:pt x="9784" y="5563"/>
                      <a:pt x="9744" y="5732"/>
                      <a:pt x="9708" y="5892"/>
                    </a:cubicBezTo>
                    <a:cubicBezTo>
                      <a:pt x="9664" y="6093"/>
                      <a:pt x="9597" y="6285"/>
                      <a:pt x="9503" y="6467"/>
                    </a:cubicBezTo>
                    <a:cubicBezTo>
                      <a:pt x="9396" y="6543"/>
                      <a:pt x="9000" y="6851"/>
                      <a:pt x="8403" y="7314"/>
                    </a:cubicBezTo>
                    <a:cubicBezTo>
                      <a:pt x="7431" y="8068"/>
                      <a:pt x="3411" y="10983"/>
                      <a:pt x="1" y="13483"/>
                    </a:cubicBezTo>
                    <a:lnTo>
                      <a:pt x="2038" y="18921"/>
                    </a:lnTo>
                    <a:cubicBezTo>
                      <a:pt x="5670" y="16019"/>
                      <a:pt x="11469" y="11624"/>
                      <a:pt x="11924" y="11277"/>
                    </a:cubicBezTo>
                    <a:cubicBezTo>
                      <a:pt x="11941" y="11263"/>
                      <a:pt x="11955" y="11250"/>
                      <a:pt x="11968" y="11241"/>
                    </a:cubicBezTo>
                    <a:cubicBezTo>
                      <a:pt x="12534" y="10840"/>
                      <a:pt x="13114" y="10461"/>
                      <a:pt x="13479" y="9917"/>
                    </a:cubicBezTo>
                    <a:cubicBezTo>
                      <a:pt x="13617" y="9703"/>
                      <a:pt x="13724" y="9467"/>
                      <a:pt x="13782" y="9222"/>
                    </a:cubicBezTo>
                    <a:cubicBezTo>
                      <a:pt x="13791" y="9191"/>
                      <a:pt x="13800" y="9164"/>
                      <a:pt x="13805" y="9133"/>
                    </a:cubicBezTo>
                    <a:cubicBezTo>
                      <a:pt x="13840" y="8972"/>
                      <a:pt x="13858" y="8803"/>
                      <a:pt x="13862" y="8638"/>
                    </a:cubicBezTo>
                    <a:cubicBezTo>
                      <a:pt x="13889" y="7586"/>
                      <a:pt x="13296" y="6744"/>
                      <a:pt x="12735" y="5826"/>
                    </a:cubicBezTo>
                    <a:cubicBezTo>
                      <a:pt x="12672" y="5728"/>
                      <a:pt x="12579" y="5679"/>
                      <a:pt x="12588" y="5500"/>
                    </a:cubicBezTo>
                    <a:cubicBezTo>
                      <a:pt x="12597" y="5326"/>
                      <a:pt x="12744" y="5175"/>
                      <a:pt x="12877" y="5001"/>
                    </a:cubicBezTo>
                    <a:cubicBezTo>
                      <a:pt x="13328" y="4413"/>
                      <a:pt x="13631" y="3829"/>
                      <a:pt x="13787" y="3223"/>
                    </a:cubicBezTo>
                    <a:cubicBezTo>
                      <a:pt x="13880" y="2866"/>
                      <a:pt x="13920" y="2496"/>
                      <a:pt x="13916" y="2126"/>
                    </a:cubicBezTo>
                    <a:cubicBezTo>
                      <a:pt x="13907" y="1716"/>
                      <a:pt x="13849" y="1302"/>
                      <a:pt x="13742" y="901"/>
                    </a:cubicBezTo>
                    <a:cubicBezTo>
                      <a:pt x="13675" y="606"/>
                      <a:pt x="13501" y="343"/>
                      <a:pt x="13256" y="165"/>
                    </a:cubicBezTo>
                    <a:cubicBezTo>
                      <a:pt x="13118" y="67"/>
                      <a:pt x="13009" y="1"/>
                      <a:pt x="128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7110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4242123" y="-4352"/>
            <a:ext cx="4217700" cy="1497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buSzPts val="1100"/>
            </a:pPr>
            <a:r>
              <a:rPr lang="en" sz="2800"/>
              <a:t>Na </a:t>
            </a:r>
            <a:r>
              <a:rPr lang="en" sz="2800" err="1"/>
              <a:t>czym</a:t>
            </a:r>
            <a:r>
              <a:rPr lang="en" sz="2800"/>
              <a:t> </a:t>
            </a:r>
            <a:r>
              <a:rPr lang="en" sz="2800" err="1"/>
              <a:t>polega</a:t>
            </a:r>
            <a:r>
              <a:rPr lang="en" sz="2800"/>
              <a:t> </a:t>
            </a:r>
            <a:r>
              <a:rPr lang="en" sz="2800" err="1"/>
              <a:t>zjawisko</a:t>
            </a:r>
            <a:r>
              <a:rPr lang="en" sz="2800"/>
              <a:t> </a:t>
            </a:r>
            <a:r>
              <a:rPr lang="en" sz="2800" err="1"/>
              <a:t>perswazji</a:t>
            </a:r>
            <a:r>
              <a:rPr lang="en" sz="2800"/>
              <a:t>?</a:t>
            </a:r>
            <a:endParaRPr lang="pl-PL"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1"/>
          </p:nvPr>
        </p:nvSpPr>
        <p:spPr>
          <a:xfrm>
            <a:off x="4243948" y="1496823"/>
            <a:ext cx="4217700" cy="3150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err="1"/>
              <a:t>Perswazja</a:t>
            </a:r>
            <a:r>
              <a:rPr lang="en"/>
              <a:t> to </a:t>
            </a:r>
            <a:r>
              <a:rPr lang="en" b="1" err="1"/>
              <a:t>sztuka</a:t>
            </a:r>
            <a:r>
              <a:rPr lang="en" b="1"/>
              <a:t> </a:t>
            </a:r>
            <a:r>
              <a:rPr lang="en" b="1" err="1"/>
              <a:t>przekonywania</a:t>
            </a:r>
            <a:r>
              <a:rPr lang="en" b="1"/>
              <a:t> </a:t>
            </a:r>
            <a:r>
              <a:rPr lang="en" b="1" err="1"/>
              <a:t>kogoś</a:t>
            </a:r>
            <a:r>
              <a:rPr lang="en" b="1"/>
              <a:t> do </a:t>
            </a:r>
            <a:r>
              <a:rPr lang="en" b="1" err="1"/>
              <a:t>własnych</a:t>
            </a:r>
            <a:r>
              <a:rPr lang="en" b="1"/>
              <a:t> </a:t>
            </a:r>
            <a:r>
              <a:rPr lang="en" b="1" err="1"/>
              <a:t>racji</a:t>
            </a:r>
            <a:r>
              <a:rPr lang="en"/>
              <a:t>. </a:t>
            </a:r>
            <a:r>
              <a:rPr lang="en" err="1"/>
              <a:t>Różni</a:t>
            </a:r>
            <a:r>
              <a:rPr lang="en"/>
              <a:t> </a:t>
            </a:r>
            <a:r>
              <a:rPr lang="en" err="1"/>
              <a:t>się</a:t>
            </a:r>
            <a:r>
              <a:rPr lang="en"/>
              <a:t> od </a:t>
            </a:r>
            <a:r>
              <a:rPr lang="en" err="1"/>
              <a:t>manipulacji</a:t>
            </a:r>
            <a:r>
              <a:rPr lang="en"/>
              <a:t> </a:t>
            </a:r>
            <a:r>
              <a:rPr lang="en" err="1"/>
              <a:t>tym</a:t>
            </a:r>
            <a:r>
              <a:rPr lang="en"/>
              <a:t>, </a:t>
            </a:r>
            <a:r>
              <a:rPr lang="en" err="1"/>
              <a:t>że</a:t>
            </a:r>
            <a:r>
              <a:rPr lang="en"/>
              <a:t> </a:t>
            </a:r>
            <a:r>
              <a:rPr lang="en" b="1" err="1"/>
              <a:t>przekonanie</a:t>
            </a:r>
            <a:r>
              <a:rPr lang="en" b="1"/>
              <a:t> </a:t>
            </a:r>
            <a:r>
              <a:rPr lang="en" b="1" err="1"/>
              <a:t>danej</a:t>
            </a:r>
            <a:r>
              <a:rPr lang="en" b="1"/>
              <a:t> </a:t>
            </a:r>
            <a:r>
              <a:rPr lang="en" b="1" err="1"/>
              <a:t>osoby</a:t>
            </a:r>
            <a:r>
              <a:rPr lang="en" b="1"/>
              <a:t> do </a:t>
            </a:r>
            <a:r>
              <a:rPr lang="en" b="1" err="1"/>
              <a:t>czegoś</a:t>
            </a:r>
            <a:r>
              <a:rPr lang="en" b="1"/>
              <a:t> </a:t>
            </a:r>
            <a:r>
              <a:rPr lang="en" b="1" err="1"/>
              <a:t>nie</a:t>
            </a:r>
            <a:r>
              <a:rPr lang="en" b="1"/>
              <a:t> </a:t>
            </a:r>
            <a:r>
              <a:rPr lang="en" b="1" err="1"/>
              <a:t>zaszkodzi</a:t>
            </a:r>
            <a:r>
              <a:rPr lang="en" b="1"/>
              <a:t> </a:t>
            </a:r>
            <a:r>
              <a:rPr lang="en" b="1" err="1"/>
              <a:t>jej</a:t>
            </a:r>
            <a:r>
              <a:rPr lang="en" b="1"/>
              <a:t> w </a:t>
            </a:r>
            <a:r>
              <a:rPr lang="en" b="1" err="1"/>
              <a:t>późniejszym</a:t>
            </a:r>
            <a:r>
              <a:rPr lang="en" b="1"/>
              <a:t> </a:t>
            </a:r>
            <a:r>
              <a:rPr lang="en" b="1" err="1"/>
              <a:t>czasie</a:t>
            </a:r>
            <a:r>
              <a:rPr lang="en"/>
              <a:t>. Metody </a:t>
            </a:r>
            <a:r>
              <a:rPr lang="en" err="1"/>
              <a:t>stosowane</a:t>
            </a:r>
            <a:r>
              <a:rPr lang="en"/>
              <a:t> w </a:t>
            </a:r>
            <a:r>
              <a:rPr lang="en" err="1"/>
              <a:t>trakcie</a:t>
            </a:r>
            <a:r>
              <a:rPr lang="en"/>
              <a:t> </a:t>
            </a:r>
            <a:r>
              <a:rPr lang="en" err="1"/>
              <a:t>perswazji</a:t>
            </a:r>
            <a:r>
              <a:rPr lang="en"/>
              <a:t> </a:t>
            </a:r>
            <a:r>
              <a:rPr lang="en" err="1"/>
              <a:t>są</a:t>
            </a:r>
            <a:r>
              <a:rPr lang="en"/>
              <a:t> </a:t>
            </a:r>
            <a:r>
              <a:rPr lang="en" b="1" err="1"/>
              <a:t>często</a:t>
            </a:r>
            <a:r>
              <a:rPr lang="en" b="1"/>
              <a:t> </a:t>
            </a:r>
            <a:r>
              <a:rPr lang="en" b="1" err="1"/>
              <a:t>identyczne</a:t>
            </a:r>
            <a:r>
              <a:rPr lang="en"/>
              <a:t> z </a:t>
            </a:r>
            <a:r>
              <a:rPr lang="en" err="1"/>
              <a:t>tymi</a:t>
            </a:r>
            <a:r>
              <a:rPr lang="en"/>
              <a:t> </a:t>
            </a:r>
            <a:r>
              <a:rPr lang="en" err="1"/>
              <a:t>wykorzystywanymi</a:t>
            </a:r>
            <a:r>
              <a:rPr lang="en"/>
              <a:t> w </a:t>
            </a:r>
            <a:r>
              <a:rPr lang="en" b="1" err="1"/>
              <a:t>manipulacji</a:t>
            </a:r>
            <a:r>
              <a:rPr lang="en"/>
              <a:t>. </a:t>
            </a:r>
            <a:r>
              <a:rPr lang="en" err="1"/>
              <a:t>Często</a:t>
            </a:r>
            <a:r>
              <a:rPr lang="en"/>
              <a:t> </a:t>
            </a:r>
            <a:r>
              <a:rPr lang="en" err="1"/>
              <a:t>opisuje</a:t>
            </a:r>
            <a:r>
              <a:rPr lang="en"/>
              <a:t> </a:t>
            </a:r>
            <a:r>
              <a:rPr lang="en" err="1"/>
              <a:t>się</a:t>
            </a:r>
            <a:r>
              <a:rPr lang="en"/>
              <a:t> </a:t>
            </a:r>
            <a:r>
              <a:rPr lang="en" err="1"/>
              <a:t>ją</a:t>
            </a:r>
            <a:r>
              <a:rPr lang="en"/>
              <a:t> </a:t>
            </a:r>
            <a:r>
              <a:rPr lang="en" err="1"/>
              <a:t>jako</a:t>
            </a:r>
            <a:r>
              <a:rPr lang="en"/>
              <a:t> </a:t>
            </a:r>
            <a:r>
              <a:rPr lang="en" b="1" err="1"/>
              <a:t>jedną</a:t>
            </a:r>
            <a:r>
              <a:rPr lang="en" b="1"/>
              <a:t> z </a:t>
            </a:r>
            <a:r>
              <a:rPr lang="en" b="1" err="1"/>
              <a:t>metod</a:t>
            </a:r>
            <a:r>
              <a:rPr lang="en" b="1"/>
              <a:t> </a:t>
            </a:r>
            <a:r>
              <a:rPr lang="en" b="1" err="1"/>
              <a:t>retoryki</a:t>
            </a:r>
            <a:r>
              <a:rPr lang="en"/>
              <a:t> </a:t>
            </a:r>
            <a:r>
              <a:rPr lang="en" err="1"/>
              <a:t>lub</a:t>
            </a:r>
            <a:r>
              <a:rPr lang="en"/>
              <a:t> </a:t>
            </a:r>
            <a:r>
              <a:rPr lang="en" err="1"/>
              <a:t>jako</a:t>
            </a:r>
            <a:r>
              <a:rPr lang="en"/>
              <a:t> </a:t>
            </a:r>
            <a:r>
              <a:rPr lang="en" err="1"/>
              <a:t>nawiązanie</a:t>
            </a:r>
            <a:r>
              <a:rPr lang="en"/>
              <a:t> do "</a:t>
            </a:r>
            <a:r>
              <a:rPr lang="en" err="1"/>
              <a:t>tradycji</a:t>
            </a:r>
            <a:r>
              <a:rPr lang="en"/>
              <a:t> </a:t>
            </a:r>
            <a:r>
              <a:rPr lang="en" err="1"/>
              <a:t>retorycznej</a:t>
            </a:r>
            <a:r>
              <a:rPr lang="en"/>
              <a:t>". </a:t>
            </a:r>
            <a:r>
              <a:rPr lang="en" err="1"/>
              <a:t>Odwołuje</a:t>
            </a:r>
            <a:r>
              <a:rPr lang="en"/>
              <a:t> </a:t>
            </a:r>
            <a:r>
              <a:rPr lang="en" err="1"/>
              <a:t>się</a:t>
            </a:r>
            <a:r>
              <a:rPr lang="en"/>
              <a:t> do </a:t>
            </a:r>
            <a:r>
              <a:rPr lang="en" b="1" err="1"/>
              <a:t>intelektu</a:t>
            </a:r>
            <a:r>
              <a:rPr lang="en"/>
              <a:t>, </a:t>
            </a:r>
            <a:r>
              <a:rPr lang="en" b="1" err="1"/>
              <a:t>emocji</a:t>
            </a:r>
            <a:r>
              <a:rPr lang="en" b="1"/>
              <a:t> </a:t>
            </a:r>
            <a:r>
              <a:rPr lang="en" err="1"/>
              <a:t>i</a:t>
            </a:r>
            <a:r>
              <a:rPr lang="en"/>
              <a:t> </a:t>
            </a:r>
            <a:r>
              <a:rPr lang="en" b="1" err="1"/>
              <a:t>woli</a:t>
            </a:r>
            <a:r>
              <a:rPr lang="en"/>
              <a:t>, aby </a:t>
            </a:r>
            <a:r>
              <a:rPr lang="en" err="1"/>
              <a:t>osiągnąć</a:t>
            </a:r>
            <a:r>
              <a:rPr lang="en"/>
              <a:t> </a:t>
            </a:r>
            <a:r>
              <a:rPr lang="en" err="1"/>
              <a:t>zamierzony</a:t>
            </a:r>
            <a:r>
              <a:rPr lang="en"/>
              <a:t> </a:t>
            </a:r>
            <a:r>
              <a:rPr lang="en" err="1"/>
              <a:t>efekt</a:t>
            </a:r>
            <a:r>
              <a:rPr lang="en"/>
              <a:t>.</a:t>
            </a:r>
            <a:endParaRPr lang="en-US"/>
          </a:p>
        </p:txBody>
      </p:sp>
      <p:grpSp>
        <p:nvGrpSpPr>
          <p:cNvPr id="353" name="Google Shape;353;p38"/>
          <p:cNvGrpSpPr/>
          <p:nvPr/>
        </p:nvGrpSpPr>
        <p:grpSpPr>
          <a:xfrm>
            <a:off x="1191745" y="674799"/>
            <a:ext cx="2642461" cy="3629312"/>
            <a:chOff x="1191745" y="674799"/>
            <a:chExt cx="2642461" cy="3629312"/>
          </a:xfrm>
        </p:grpSpPr>
        <p:sp>
          <p:nvSpPr>
            <p:cNvPr id="354" name="Google Shape;354;p38"/>
            <p:cNvSpPr/>
            <p:nvPr/>
          </p:nvSpPr>
          <p:spPr>
            <a:xfrm>
              <a:off x="1629709" y="4091711"/>
              <a:ext cx="2150100" cy="21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" name="Google Shape;355;p38"/>
            <p:cNvGrpSpPr/>
            <p:nvPr/>
          </p:nvGrpSpPr>
          <p:grpSpPr>
            <a:xfrm>
              <a:off x="1191745" y="674799"/>
              <a:ext cx="2642461" cy="3549699"/>
              <a:chOff x="774423" y="452163"/>
              <a:chExt cx="2939988" cy="3949376"/>
            </a:xfrm>
          </p:grpSpPr>
          <p:grpSp>
            <p:nvGrpSpPr>
              <p:cNvPr id="356" name="Google Shape;356;p38"/>
              <p:cNvGrpSpPr/>
              <p:nvPr/>
            </p:nvGrpSpPr>
            <p:grpSpPr>
              <a:xfrm>
                <a:off x="774423" y="1261760"/>
                <a:ext cx="2939988" cy="3139779"/>
                <a:chOff x="774423" y="1261760"/>
                <a:chExt cx="2939988" cy="3139779"/>
              </a:xfrm>
            </p:grpSpPr>
            <p:sp>
              <p:nvSpPr>
                <p:cNvPr id="357" name="Google Shape;357;p38"/>
                <p:cNvSpPr/>
                <p:nvPr/>
              </p:nvSpPr>
              <p:spPr>
                <a:xfrm flipH="1">
                  <a:off x="2104575" y="4239556"/>
                  <a:ext cx="402900" cy="16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608" extrusionOk="0">
                      <a:moveTo>
                        <a:pt x="1011" y="1"/>
                      </a:moveTo>
                      <a:lnTo>
                        <a:pt x="89" y="380"/>
                      </a:lnTo>
                      <a:cubicBezTo>
                        <a:pt x="25" y="405"/>
                        <a:pt x="0" y="469"/>
                        <a:pt x="0" y="532"/>
                      </a:cubicBezTo>
                      <a:lnTo>
                        <a:pt x="0" y="608"/>
                      </a:lnTo>
                      <a:lnTo>
                        <a:pt x="1517" y="582"/>
                      </a:lnTo>
                      <a:lnTo>
                        <a:pt x="1517" y="127"/>
                      </a:lnTo>
                      <a:cubicBezTo>
                        <a:pt x="1436" y="153"/>
                        <a:pt x="1367" y="163"/>
                        <a:pt x="1309" y="163"/>
                      </a:cubicBezTo>
                      <a:cubicBezTo>
                        <a:pt x="1076" y="163"/>
                        <a:pt x="1011" y="1"/>
                        <a:pt x="101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8"/>
                <p:cNvSpPr/>
                <p:nvPr/>
              </p:nvSpPr>
              <p:spPr>
                <a:xfrm>
                  <a:off x="2702850" y="4240063"/>
                  <a:ext cx="412000" cy="16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" h="595" extrusionOk="0">
                      <a:moveTo>
                        <a:pt x="519" y="1"/>
                      </a:moveTo>
                      <a:cubicBezTo>
                        <a:pt x="519" y="1"/>
                        <a:pt x="447" y="151"/>
                        <a:pt x="217" y="151"/>
                      </a:cubicBezTo>
                      <a:cubicBezTo>
                        <a:pt x="156" y="151"/>
                        <a:pt x="85" y="141"/>
                        <a:pt x="1" y="114"/>
                      </a:cubicBezTo>
                      <a:lnTo>
                        <a:pt x="1" y="569"/>
                      </a:lnTo>
                      <a:lnTo>
                        <a:pt x="1517" y="595"/>
                      </a:lnTo>
                      <a:lnTo>
                        <a:pt x="1517" y="519"/>
                      </a:lnTo>
                      <a:cubicBezTo>
                        <a:pt x="1517" y="456"/>
                        <a:pt x="1479" y="392"/>
                        <a:pt x="1416" y="367"/>
                      </a:cubicBezTo>
                      <a:lnTo>
                        <a:pt x="51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9" name="Google Shape;359;p38"/>
                <p:cNvGrpSpPr/>
                <p:nvPr/>
              </p:nvGrpSpPr>
              <p:grpSpPr>
                <a:xfrm>
                  <a:off x="774423" y="1261760"/>
                  <a:ext cx="2939988" cy="3024841"/>
                  <a:chOff x="522850" y="1626021"/>
                  <a:chExt cx="3290417" cy="3604864"/>
                </a:xfrm>
              </p:grpSpPr>
              <p:grpSp>
                <p:nvGrpSpPr>
                  <p:cNvPr id="360" name="Google Shape;360;p38"/>
                  <p:cNvGrpSpPr/>
                  <p:nvPr/>
                </p:nvGrpSpPr>
                <p:grpSpPr>
                  <a:xfrm>
                    <a:off x="522850" y="1626021"/>
                    <a:ext cx="3290417" cy="3604864"/>
                    <a:chOff x="-4876575" y="1538646"/>
                    <a:chExt cx="3290417" cy="3604864"/>
                  </a:xfrm>
                </p:grpSpPr>
                <p:sp>
                  <p:nvSpPr>
                    <p:cNvPr id="361" name="Google Shape;361;p38"/>
                    <p:cNvSpPr/>
                    <p:nvPr/>
                  </p:nvSpPr>
                  <p:spPr>
                    <a:xfrm>
                      <a:off x="-3939387" y="1592310"/>
                      <a:ext cx="370881" cy="4888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4" h="6359" extrusionOk="0">
                          <a:moveTo>
                            <a:pt x="4479" y="1"/>
                          </a:moveTo>
                          <a:cubicBezTo>
                            <a:pt x="3758" y="1"/>
                            <a:pt x="1744" y="1193"/>
                            <a:pt x="1744" y="1193"/>
                          </a:cubicBezTo>
                          <a:lnTo>
                            <a:pt x="973" y="1977"/>
                          </a:lnTo>
                          <a:cubicBezTo>
                            <a:pt x="973" y="1977"/>
                            <a:pt x="1227" y="5066"/>
                            <a:pt x="1" y="6359"/>
                          </a:cubicBezTo>
                          <a:lnTo>
                            <a:pt x="4823" y="6359"/>
                          </a:lnTo>
                          <a:cubicBezTo>
                            <a:pt x="4823" y="6359"/>
                            <a:pt x="4030" y="1826"/>
                            <a:pt x="4659" y="462"/>
                          </a:cubicBezTo>
                          <a:cubicBezTo>
                            <a:pt x="4812" y="127"/>
                            <a:pt x="4714" y="1"/>
                            <a:pt x="4479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" name="Google Shape;362;p38"/>
                    <p:cNvSpPr/>
                    <p:nvPr/>
                  </p:nvSpPr>
                  <p:spPr>
                    <a:xfrm>
                      <a:off x="-3998663" y="1582238"/>
                      <a:ext cx="276623" cy="293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98" h="3816" extrusionOk="0">
                          <a:moveTo>
                            <a:pt x="2951" y="0"/>
                          </a:moveTo>
                          <a:cubicBezTo>
                            <a:pt x="2951" y="0"/>
                            <a:pt x="1" y="856"/>
                            <a:pt x="2840" y="3815"/>
                          </a:cubicBezTo>
                          <a:lnTo>
                            <a:pt x="3598" y="383"/>
                          </a:lnTo>
                          <a:lnTo>
                            <a:pt x="2951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" name="Google Shape;363;p38"/>
                    <p:cNvSpPr/>
                    <p:nvPr/>
                  </p:nvSpPr>
                  <p:spPr>
                    <a:xfrm>
                      <a:off x="-4486631" y="1971106"/>
                      <a:ext cx="1486292" cy="23273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332" h="30272" extrusionOk="0">
                          <a:moveTo>
                            <a:pt x="9142" y="1"/>
                          </a:moveTo>
                          <a:lnTo>
                            <a:pt x="5621" y="1592"/>
                          </a:lnTo>
                          <a:cubicBezTo>
                            <a:pt x="4971" y="1886"/>
                            <a:pt x="4427" y="2377"/>
                            <a:pt x="4061" y="2992"/>
                          </a:cubicBezTo>
                          <a:cubicBezTo>
                            <a:pt x="2960" y="4850"/>
                            <a:pt x="834" y="9044"/>
                            <a:pt x="1677" y="12530"/>
                          </a:cubicBezTo>
                          <a:lnTo>
                            <a:pt x="3767" y="16867"/>
                          </a:lnTo>
                          <a:cubicBezTo>
                            <a:pt x="3767" y="16867"/>
                            <a:pt x="1" y="23485"/>
                            <a:pt x="420" y="27162"/>
                          </a:cubicBezTo>
                          <a:cubicBezTo>
                            <a:pt x="420" y="27162"/>
                            <a:pt x="3890" y="30271"/>
                            <a:pt x="6423" y="30271"/>
                          </a:cubicBezTo>
                          <a:cubicBezTo>
                            <a:pt x="6851" y="30271"/>
                            <a:pt x="7252" y="30182"/>
                            <a:pt x="7605" y="29975"/>
                          </a:cubicBezTo>
                          <a:cubicBezTo>
                            <a:pt x="7605" y="29975"/>
                            <a:pt x="8514" y="29654"/>
                            <a:pt x="8585" y="26797"/>
                          </a:cubicBezTo>
                          <a:lnTo>
                            <a:pt x="19331" y="26797"/>
                          </a:lnTo>
                          <a:lnTo>
                            <a:pt x="17098" y="7605"/>
                          </a:lnTo>
                          <a:cubicBezTo>
                            <a:pt x="17098" y="7605"/>
                            <a:pt x="15096" y="1048"/>
                            <a:pt x="13079" y="1048"/>
                          </a:cubicBezTo>
                          <a:cubicBezTo>
                            <a:pt x="13069" y="1048"/>
                            <a:pt x="13058" y="1048"/>
                            <a:pt x="13047" y="1048"/>
                          </a:cubicBezTo>
                          <a:cubicBezTo>
                            <a:pt x="12988" y="1050"/>
                            <a:pt x="12930" y="1051"/>
                            <a:pt x="12874" y="1051"/>
                          </a:cubicBezTo>
                          <a:cubicBezTo>
                            <a:pt x="11007" y="1051"/>
                            <a:pt x="10747" y="1"/>
                            <a:pt x="10747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" name="Google Shape;364;p38"/>
                    <p:cNvSpPr/>
                    <p:nvPr/>
                  </p:nvSpPr>
                  <p:spPr>
                    <a:xfrm>
                      <a:off x="-3955455" y="2486137"/>
                      <a:ext cx="61737" cy="5018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3" h="6527" fill="none" extrusionOk="0">
                          <a:moveTo>
                            <a:pt x="0" y="1"/>
                          </a:moveTo>
                          <a:lnTo>
                            <a:pt x="0" y="4342"/>
                          </a:lnTo>
                          <a:lnTo>
                            <a:pt x="803" y="6526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4457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" name="Google Shape;365;p38"/>
                    <p:cNvSpPr/>
                    <p:nvPr/>
                  </p:nvSpPr>
                  <p:spPr>
                    <a:xfrm>
                      <a:off x="-3850973" y="2099960"/>
                      <a:ext cx="305762" cy="9777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77" h="12717" extrusionOk="0">
                          <a:moveTo>
                            <a:pt x="1" y="1"/>
                          </a:moveTo>
                          <a:cubicBezTo>
                            <a:pt x="1" y="1"/>
                            <a:pt x="1102" y="2773"/>
                            <a:pt x="1592" y="5911"/>
                          </a:cubicBezTo>
                          <a:cubicBezTo>
                            <a:pt x="1891" y="7868"/>
                            <a:pt x="2060" y="9838"/>
                            <a:pt x="2100" y="11812"/>
                          </a:cubicBezTo>
                          <a:lnTo>
                            <a:pt x="2983" y="12717"/>
                          </a:lnTo>
                          <a:lnTo>
                            <a:pt x="3624" y="11875"/>
                          </a:lnTo>
                          <a:lnTo>
                            <a:pt x="3977" y="1"/>
                          </a:lnTo>
                          <a:lnTo>
                            <a:pt x="3977" y="1"/>
                          </a:lnTo>
                          <a:cubicBezTo>
                            <a:pt x="3711" y="209"/>
                            <a:pt x="3180" y="278"/>
                            <a:pt x="2591" y="278"/>
                          </a:cubicBezTo>
                          <a:cubicBezTo>
                            <a:pt x="1413" y="278"/>
                            <a:pt x="1" y="1"/>
                            <a:pt x="1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" name="Google Shape;366;p38"/>
                    <p:cNvSpPr/>
                    <p:nvPr/>
                  </p:nvSpPr>
                  <p:spPr>
                    <a:xfrm>
                      <a:off x="-3939387" y="1971106"/>
                      <a:ext cx="425006" cy="15045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28" h="1957" extrusionOk="0">
                          <a:moveTo>
                            <a:pt x="2024" y="1"/>
                          </a:moveTo>
                          <a:lnTo>
                            <a:pt x="1" y="919"/>
                          </a:lnTo>
                          <a:lnTo>
                            <a:pt x="1151" y="1677"/>
                          </a:lnTo>
                          <a:cubicBezTo>
                            <a:pt x="1151" y="1677"/>
                            <a:pt x="2563" y="1956"/>
                            <a:pt x="3741" y="1956"/>
                          </a:cubicBezTo>
                          <a:cubicBezTo>
                            <a:pt x="4330" y="1956"/>
                            <a:pt x="4861" y="1886"/>
                            <a:pt x="5127" y="1677"/>
                          </a:cubicBezTo>
                          <a:cubicBezTo>
                            <a:pt x="5318" y="1507"/>
                            <a:pt x="5461" y="1289"/>
                            <a:pt x="5528" y="1044"/>
                          </a:cubicBezTo>
                          <a:lnTo>
                            <a:pt x="5528" y="1044"/>
                          </a:lnTo>
                          <a:cubicBezTo>
                            <a:pt x="5528" y="1044"/>
                            <a:pt x="5515" y="1044"/>
                            <a:pt x="5491" y="1044"/>
                          </a:cubicBezTo>
                          <a:cubicBezTo>
                            <a:pt x="5267" y="1044"/>
                            <a:pt x="4069" y="997"/>
                            <a:pt x="3629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" name="Google Shape;367;p38"/>
                    <p:cNvSpPr/>
                    <p:nvPr/>
                  </p:nvSpPr>
                  <p:spPr>
                    <a:xfrm>
                      <a:off x="-3783778" y="1780286"/>
                      <a:ext cx="123396" cy="1908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5" h="2483" extrusionOk="0">
                          <a:moveTo>
                            <a:pt x="85" y="0"/>
                          </a:moveTo>
                          <a:lnTo>
                            <a:pt x="0" y="2483"/>
                          </a:lnTo>
                          <a:lnTo>
                            <a:pt x="1605" y="2483"/>
                          </a:lnTo>
                          <a:lnTo>
                            <a:pt x="1574" y="1578"/>
                          </a:lnTo>
                          <a:lnTo>
                            <a:pt x="85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" name="Google Shape;368;p38"/>
                    <p:cNvSpPr/>
                    <p:nvPr/>
                  </p:nvSpPr>
                  <p:spPr>
                    <a:xfrm>
                      <a:off x="-4876575" y="3206442"/>
                      <a:ext cx="3290417" cy="2050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798" h="2667" extrusionOk="0">
                          <a:moveTo>
                            <a:pt x="1" y="1"/>
                          </a:moveTo>
                          <a:lnTo>
                            <a:pt x="1" y="2666"/>
                          </a:lnTo>
                          <a:lnTo>
                            <a:pt x="42798" y="2666"/>
                          </a:lnTo>
                          <a:lnTo>
                            <a:pt x="42798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" name="Google Shape;369;p38"/>
                    <p:cNvSpPr/>
                    <p:nvPr/>
                  </p:nvSpPr>
                  <p:spPr>
                    <a:xfrm>
                      <a:off x="-3418821" y="2988098"/>
                      <a:ext cx="664495" cy="1982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3" h="2578" extrusionOk="0">
                          <a:moveTo>
                            <a:pt x="346" y="0"/>
                          </a:moveTo>
                          <a:cubicBezTo>
                            <a:pt x="204" y="0"/>
                            <a:pt x="0" y="866"/>
                            <a:pt x="0" y="866"/>
                          </a:cubicBezTo>
                          <a:lnTo>
                            <a:pt x="0" y="1918"/>
                          </a:lnTo>
                          <a:lnTo>
                            <a:pt x="5442" y="2306"/>
                          </a:lnTo>
                          <a:cubicBezTo>
                            <a:pt x="5683" y="2230"/>
                            <a:pt x="5971" y="2200"/>
                            <a:pt x="6275" y="2200"/>
                          </a:cubicBezTo>
                          <a:cubicBezTo>
                            <a:pt x="7360" y="2200"/>
                            <a:pt x="8643" y="2578"/>
                            <a:pt x="8643" y="2578"/>
                          </a:cubicBezTo>
                          <a:lnTo>
                            <a:pt x="8643" y="1918"/>
                          </a:lnTo>
                          <a:cubicBezTo>
                            <a:pt x="8529" y="960"/>
                            <a:pt x="7718" y="719"/>
                            <a:pt x="6915" y="719"/>
                          </a:cubicBezTo>
                          <a:cubicBezTo>
                            <a:pt x="6456" y="719"/>
                            <a:pt x="6000" y="798"/>
                            <a:pt x="5679" y="866"/>
                          </a:cubicBezTo>
                          <a:cubicBezTo>
                            <a:pt x="5604" y="882"/>
                            <a:pt x="5506" y="889"/>
                            <a:pt x="5387" y="889"/>
                          </a:cubicBezTo>
                          <a:cubicBezTo>
                            <a:pt x="4103" y="889"/>
                            <a:pt x="487" y="38"/>
                            <a:pt x="357" y="2"/>
                          </a:cubicBezTo>
                          <a:cubicBezTo>
                            <a:pt x="353" y="1"/>
                            <a:pt x="350" y="0"/>
                            <a:pt x="346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" name="Google Shape;370;p38"/>
                    <p:cNvSpPr/>
                    <p:nvPr/>
                  </p:nvSpPr>
                  <p:spPr>
                    <a:xfrm>
                      <a:off x="-4156578" y="2964495"/>
                      <a:ext cx="836866" cy="248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85" h="3228" extrusionOk="0">
                          <a:moveTo>
                            <a:pt x="850" y="1"/>
                          </a:moveTo>
                          <a:cubicBezTo>
                            <a:pt x="752" y="1"/>
                            <a:pt x="661" y="4"/>
                            <a:pt x="575" y="10"/>
                          </a:cubicBezTo>
                          <a:cubicBezTo>
                            <a:pt x="575" y="10"/>
                            <a:pt x="0" y="1891"/>
                            <a:pt x="575" y="2613"/>
                          </a:cubicBezTo>
                          <a:cubicBezTo>
                            <a:pt x="767" y="2854"/>
                            <a:pt x="1563" y="2934"/>
                            <a:pt x="2540" y="2934"/>
                          </a:cubicBezTo>
                          <a:cubicBezTo>
                            <a:pt x="4493" y="2934"/>
                            <a:pt x="7167" y="2613"/>
                            <a:pt x="7167" y="2613"/>
                          </a:cubicBezTo>
                          <a:cubicBezTo>
                            <a:pt x="7167" y="2613"/>
                            <a:pt x="7739" y="2489"/>
                            <a:pt x="8378" y="2489"/>
                          </a:cubicBezTo>
                          <a:cubicBezTo>
                            <a:pt x="9064" y="2489"/>
                            <a:pt x="9829" y="2632"/>
                            <a:pt x="10046" y="3228"/>
                          </a:cubicBezTo>
                          <a:lnTo>
                            <a:pt x="10884" y="3228"/>
                          </a:lnTo>
                          <a:cubicBezTo>
                            <a:pt x="10884" y="3228"/>
                            <a:pt x="10568" y="1343"/>
                            <a:pt x="9213" y="1031"/>
                          </a:cubicBezTo>
                          <a:cubicBezTo>
                            <a:pt x="8899" y="957"/>
                            <a:pt x="8615" y="929"/>
                            <a:pt x="8364" y="929"/>
                          </a:cubicBezTo>
                          <a:cubicBezTo>
                            <a:pt x="7531" y="929"/>
                            <a:pt x="7065" y="1240"/>
                            <a:pt x="7065" y="1240"/>
                          </a:cubicBezTo>
                          <a:cubicBezTo>
                            <a:pt x="7065" y="1240"/>
                            <a:pt x="2832" y="1"/>
                            <a:pt x="850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" name="Google Shape;371;p38"/>
                    <p:cNvSpPr/>
                    <p:nvPr/>
                  </p:nvSpPr>
                  <p:spPr>
                    <a:xfrm>
                      <a:off x="-3318105" y="1971106"/>
                      <a:ext cx="1613764" cy="9866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90" h="12833" extrusionOk="0">
                          <a:moveTo>
                            <a:pt x="20221" y="1"/>
                          </a:moveTo>
                          <a:cubicBezTo>
                            <a:pt x="20219" y="1"/>
                            <a:pt x="20216" y="1"/>
                            <a:pt x="20214" y="1"/>
                          </a:cubicBezTo>
                          <a:lnTo>
                            <a:pt x="1525" y="1"/>
                          </a:lnTo>
                          <a:cubicBezTo>
                            <a:pt x="1128" y="1"/>
                            <a:pt x="798" y="304"/>
                            <a:pt x="776" y="701"/>
                          </a:cubicBezTo>
                          <a:lnTo>
                            <a:pt x="32" y="12031"/>
                          </a:lnTo>
                          <a:cubicBezTo>
                            <a:pt x="1" y="12463"/>
                            <a:pt x="344" y="12828"/>
                            <a:pt x="781" y="12833"/>
                          </a:cubicBezTo>
                          <a:lnTo>
                            <a:pt x="19469" y="12833"/>
                          </a:lnTo>
                          <a:cubicBezTo>
                            <a:pt x="19866" y="12828"/>
                            <a:pt x="20191" y="12525"/>
                            <a:pt x="20218" y="12129"/>
                          </a:cubicBezTo>
                          <a:lnTo>
                            <a:pt x="20962" y="799"/>
                          </a:lnTo>
                          <a:cubicBezTo>
                            <a:pt x="20989" y="369"/>
                            <a:pt x="20650" y="1"/>
                            <a:pt x="2022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" name="Google Shape;372;p38"/>
                    <p:cNvSpPr/>
                    <p:nvPr/>
                  </p:nvSpPr>
                  <p:spPr>
                    <a:xfrm>
                      <a:off x="-2690289" y="2569477"/>
                      <a:ext cx="301918" cy="5356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27" h="6967" extrusionOk="0">
                          <a:moveTo>
                            <a:pt x="620" y="0"/>
                          </a:moveTo>
                          <a:lnTo>
                            <a:pt x="0" y="6966"/>
                          </a:lnTo>
                          <a:lnTo>
                            <a:pt x="3481" y="6966"/>
                          </a:lnTo>
                          <a:lnTo>
                            <a:pt x="3927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" name="Google Shape;373;p38"/>
                    <p:cNvSpPr/>
                    <p:nvPr/>
                  </p:nvSpPr>
                  <p:spPr>
                    <a:xfrm>
                      <a:off x="-2927469" y="3105035"/>
                      <a:ext cx="694326" cy="1014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31" h="1320" extrusionOk="0">
                          <a:moveTo>
                            <a:pt x="1" y="0"/>
                          </a:moveTo>
                          <a:lnTo>
                            <a:pt x="1" y="1320"/>
                          </a:lnTo>
                          <a:lnTo>
                            <a:pt x="9031" y="1320"/>
                          </a:lnTo>
                          <a:lnTo>
                            <a:pt x="9031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" name="Google Shape;374;p38"/>
                    <p:cNvSpPr/>
                    <p:nvPr/>
                  </p:nvSpPr>
                  <p:spPr>
                    <a:xfrm>
                      <a:off x="-3758407" y="3155777"/>
                      <a:ext cx="1525272" cy="568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39" h="740" extrusionOk="0">
                          <a:moveTo>
                            <a:pt x="0" y="0"/>
                          </a:moveTo>
                          <a:lnTo>
                            <a:pt x="0" y="740"/>
                          </a:lnTo>
                          <a:lnTo>
                            <a:pt x="19839" y="740"/>
                          </a:lnTo>
                          <a:lnTo>
                            <a:pt x="19839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" name="Google Shape;375;p38"/>
                    <p:cNvSpPr/>
                    <p:nvPr/>
                  </p:nvSpPr>
                  <p:spPr>
                    <a:xfrm>
                      <a:off x="-4876568" y="3368190"/>
                      <a:ext cx="205353" cy="16384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1" h="16091" extrusionOk="0">
                          <a:moveTo>
                            <a:pt x="1" y="1"/>
                          </a:moveTo>
                          <a:lnTo>
                            <a:pt x="1" y="16091"/>
                          </a:lnTo>
                          <a:lnTo>
                            <a:pt x="2670" y="16091"/>
                          </a:lnTo>
                          <a:lnTo>
                            <a:pt x="2670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" name="Google Shape;376;p38"/>
                    <p:cNvSpPr/>
                    <p:nvPr/>
                  </p:nvSpPr>
                  <p:spPr>
                    <a:xfrm>
                      <a:off x="-1791472" y="3368190"/>
                      <a:ext cx="205276" cy="16384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0" h="16091" extrusionOk="0">
                          <a:moveTo>
                            <a:pt x="0" y="1"/>
                          </a:moveTo>
                          <a:lnTo>
                            <a:pt x="0" y="16091"/>
                          </a:lnTo>
                          <a:lnTo>
                            <a:pt x="2670" y="16091"/>
                          </a:lnTo>
                          <a:lnTo>
                            <a:pt x="2670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" name="Google Shape;377;p38"/>
                    <p:cNvSpPr/>
                    <p:nvPr/>
                  </p:nvSpPr>
                  <p:spPr>
                    <a:xfrm>
                      <a:off x="-4475329" y="3737233"/>
                      <a:ext cx="1693645" cy="1659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029" h="2159" extrusionOk="0">
                          <a:moveTo>
                            <a:pt x="1" y="1"/>
                          </a:moveTo>
                          <a:lnTo>
                            <a:pt x="1" y="2158"/>
                          </a:lnTo>
                          <a:lnTo>
                            <a:pt x="22028" y="2158"/>
                          </a:lnTo>
                          <a:lnTo>
                            <a:pt x="22028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" name="Google Shape;378;p38"/>
                    <p:cNvSpPr/>
                    <p:nvPr/>
                  </p:nvSpPr>
                  <p:spPr>
                    <a:xfrm>
                      <a:off x="-3758100" y="3411396"/>
                      <a:ext cx="1335526" cy="17321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371" h="15181" extrusionOk="0">
                          <a:moveTo>
                            <a:pt x="781" y="0"/>
                          </a:moveTo>
                          <a:lnTo>
                            <a:pt x="1" y="4502"/>
                          </a:lnTo>
                          <a:lnTo>
                            <a:pt x="5443" y="4502"/>
                          </a:lnTo>
                          <a:cubicBezTo>
                            <a:pt x="5443" y="4502"/>
                            <a:pt x="4266" y="12520"/>
                            <a:pt x="4788" y="15136"/>
                          </a:cubicBezTo>
                          <a:lnTo>
                            <a:pt x="8278" y="15159"/>
                          </a:lnTo>
                          <a:lnTo>
                            <a:pt x="10671" y="8482"/>
                          </a:lnTo>
                          <a:lnTo>
                            <a:pt x="13412" y="15181"/>
                          </a:lnTo>
                          <a:lnTo>
                            <a:pt x="17370" y="15127"/>
                          </a:lnTo>
                          <a:cubicBezTo>
                            <a:pt x="17370" y="15127"/>
                            <a:pt x="14335" y="1466"/>
                            <a:pt x="1313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9" name="Google Shape;379;p38"/>
                    <p:cNvSpPr/>
                    <p:nvPr/>
                  </p:nvSpPr>
                  <p:spPr>
                    <a:xfrm>
                      <a:off x="-2945614" y="3411409"/>
                      <a:ext cx="189208" cy="6518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1" h="8478" fill="none" extrusionOk="0">
                          <a:moveTo>
                            <a:pt x="1" y="0"/>
                          </a:moveTo>
                          <a:cubicBezTo>
                            <a:pt x="1" y="0"/>
                            <a:pt x="2461" y="1413"/>
                            <a:pt x="1623" y="3508"/>
                          </a:cubicBezTo>
                          <a:cubicBezTo>
                            <a:pt x="785" y="5603"/>
                            <a:pt x="103" y="8478"/>
                            <a:pt x="103" y="8478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accent3"/>
                      </a:solidFill>
                      <a:prstDash val="solid"/>
                      <a:miter lim="4457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0" name="Google Shape;380;p38"/>
                    <p:cNvSpPr/>
                    <p:nvPr/>
                  </p:nvSpPr>
                  <p:spPr>
                    <a:xfrm>
                      <a:off x="-3832752" y="1538646"/>
                      <a:ext cx="279699" cy="2057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38" h="2676" extrusionOk="0">
                          <a:moveTo>
                            <a:pt x="1973" y="0"/>
                          </a:moveTo>
                          <a:cubicBezTo>
                            <a:pt x="1050" y="0"/>
                            <a:pt x="487" y="519"/>
                            <a:pt x="263" y="812"/>
                          </a:cubicBezTo>
                          <a:cubicBezTo>
                            <a:pt x="0" y="1151"/>
                            <a:pt x="508" y="2288"/>
                            <a:pt x="508" y="2288"/>
                          </a:cubicBezTo>
                          <a:lnTo>
                            <a:pt x="865" y="2675"/>
                          </a:lnTo>
                          <a:lnTo>
                            <a:pt x="1061" y="2675"/>
                          </a:lnTo>
                          <a:cubicBezTo>
                            <a:pt x="1061" y="2675"/>
                            <a:pt x="1007" y="1891"/>
                            <a:pt x="1582" y="1806"/>
                          </a:cubicBezTo>
                          <a:cubicBezTo>
                            <a:pt x="2977" y="1681"/>
                            <a:pt x="3535" y="1209"/>
                            <a:pt x="3535" y="1209"/>
                          </a:cubicBezTo>
                          <a:cubicBezTo>
                            <a:pt x="3535" y="1209"/>
                            <a:pt x="3637" y="251"/>
                            <a:pt x="2434" y="41"/>
                          </a:cubicBezTo>
                          <a:cubicBezTo>
                            <a:pt x="2271" y="13"/>
                            <a:pt x="2118" y="0"/>
                            <a:pt x="197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1" name="Google Shape;381;p38"/>
                    <p:cNvSpPr/>
                    <p:nvPr/>
                  </p:nvSpPr>
                  <p:spPr>
                    <a:xfrm>
                      <a:off x="-4475331" y="3884875"/>
                      <a:ext cx="172464" cy="11217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3" h="11291" extrusionOk="0">
                          <a:moveTo>
                            <a:pt x="1" y="1"/>
                          </a:moveTo>
                          <a:lnTo>
                            <a:pt x="1" y="11291"/>
                          </a:lnTo>
                          <a:lnTo>
                            <a:pt x="2243" y="11291"/>
                          </a:lnTo>
                          <a:lnTo>
                            <a:pt x="2243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2" name="Google Shape;382;p38"/>
                    <p:cNvSpPr/>
                    <p:nvPr/>
                  </p:nvSpPr>
                  <p:spPr>
                    <a:xfrm>
                      <a:off x="-3428123" y="2513584"/>
                      <a:ext cx="36750" cy="474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" h="6174" fill="none" extrusionOk="0">
                          <a:moveTo>
                            <a:pt x="478" y="6174"/>
                          </a:moveTo>
                          <a:lnTo>
                            <a:pt x="1" y="5456"/>
                          </a:lnTo>
                          <a:lnTo>
                            <a:pt x="121" y="1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4457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383" name="Google Shape;383;p38"/>
                  <p:cNvSpPr/>
                  <p:nvPr/>
                </p:nvSpPr>
                <p:spPr>
                  <a:xfrm>
                    <a:off x="1571250" y="1713300"/>
                    <a:ext cx="258224" cy="27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2" h="941" extrusionOk="0">
                        <a:moveTo>
                          <a:pt x="650" y="0"/>
                        </a:moveTo>
                        <a:cubicBezTo>
                          <a:pt x="636" y="0"/>
                          <a:pt x="621" y="1"/>
                          <a:pt x="607" y="3"/>
                        </a:cubicBezTo>
                        <a:cubicBezTo>
                          <a:pt x="481" y="3"/>
                          <a:pt x="367" y="28"/>
                          <a:pt x="253" y="91"/>
                        </a:cubicBezTo>
                        <a:lnTo>
                          <a:pt x="253" y="407"/>
                        </a:lnTo>
                        <a:cubicBezTo>
                          <a:pt x="239" y="355"/>
                          <a:pt x="202" y="331"/>
                          <a:pt x="161" y="331"/>
                        </a:cubicBezTo>
                        <a:cubicBezTo>
                          <a:pt x="92" y="331"/>
                          <a:pt x="13" y="397"/>
                          <a:pt x="13" y="508"/>
                        </a:cubicBezTo>
                        <a:cubicBezTo>
                          <a:pt x="0" y="597"/>
                          <a:pt x="76" y="672"/>
                          <a:pt x="165" y="672"/>
                        </a:cubicBezTo>
                        <a:lnTo>
                          <a:pt x="165" y="799"/>
                        </a:lnTo>
                        <a:cubicBezTo>
                          <a:pt x="272" y="891"/>
                          <a:pt x="407" y="941"/>
                          <a:pt x="541" y="941"/>
                        </a:cubicBezTo>
                        <a:cubicBezTo>
                          <a:pt x="629" y="941"/>
                          <a:pt x="717" y="919"/>
                          <a:pt x="797" y="875"/>
                        </a:cubicBezTo>
                        <a:cubicBezTo>
                          <a:pt x="1011" y="761"/>
                          <a:pt x="961" y="559"/>
                          <a:pt x="948" y="344"/>
                        </a:cubicBezTo>
                        <a:cubicBezTo>
                          <a:pt x="948" y="255"/>
                          <a:pt x="936" y="180"/>
                          <a:pt x="936" y="104"/>
                        </a:cubicBezTo>
                        <a:cubicBezTo>
                          <a:pt x="847" y="38"/>
                          <a:pt x="749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84" name="Google Shape;384;p38"/>
              <p:cNvGrpSpPr/>
              <p:nvPr/>
            </p:nvGrpSpPr>
            <p:grpSpPr>
              <a:xfrm>
                <a:off x="2252522" y="452162"/>
                <a:ext cx="601487" cy="847721"/>
                <a:chOff x="336822" y="-90400"/>
                <a:chExt cx="601487" cy="847721"/>
              </a:xfrm>
            </p:grpSpPr>
            <p:sp>
              <p:nvSpPr>
                <p:cNvPr id="385" name="Google Shape;385;p38"/>
                <p:cNvSpPr/>
                <p:nvPr/>
              </p:nvSpPr>
              <p:spPr>
                <a:xfrm>
                  <a:off x="351451" y="-90400"/>
                  <a:ext cx="579628" cy="71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1" h="15509" extrusionOk="0">
                      <a:moveTo>
                        <a:pt x="5971" y="0"/>
                      </a:moveTo>
                      <a:cubicBezTo>
                        <a:pt x="3617" y="0"/>
                        <a:pt x="1383" y="1441"/>
                        <a:pt x="504" y="3759"/>
                      </a:cubicBezTo>
                      <a:cubicBezTo>
                        <a:pt x="23" y="5030"/>
                        <a:pt x="1" y="6429"/>
                        <a:pt x="446" y="7713"/>
                      </a:cubicBezTo>
                      <a:cubicBezTo>
                        <a:pt x="990" y="9286"/>
                        <a:pt x="1124" y="10971"/>
                        <a:pt x="914" y="12620"/>
                      </a:cubicBezTo>
                      <a:lnTo>
                        <a:pt x="727" y="14104"/>
                      </a:lnTo>
                      <a:lnTo>
                        <a:pt x="4516" y="15508"/>
                      </a:lnTo>
                      <a:lnTo>
                        <a:pt x="5349" y="14233"/>
                      </a:lnTo>
                      <a:cubicBezTo>
                        <a:pt x="6281" y="12825"/>
                        <a:pt x="7533" y="11666"/>
                        <a:pt x="8977" y="10788"/>
                      </a:cubicBezTo>
                      <a:cubicBezTo>
                        <a:pt x="10101" y="10106"/>
                        <a:pt x="10956" y="9072"/>
                        <a:pt x="11411" y="7842"/>
                      </a:cubicBezTo>
                      <a:cubicBezTo>
                        <a:pt x="12521" y="4838"/>
                        <a:pt x="11001" y="1500"/>
                        <a:pt x="8006" y="372"/>
                      </a:cubicBezTo>
                      <a:cubicBezTo>
                        <a:pt x="7337" y="120"/>
                        <a:pt x="6649" y="0"/>
                        <a:pt x="59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38"/>
                <p:cNvSpPr/>
                <p:nvPr/>
              </p:nvSpPr>
              <p:spPr>
                <a:xfrm>
                  <a:off x="336822" y="562522"/>
                  <a:ext cx="224519" cy="19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0" h="4208" extrusionOk="0">
                      <a:moveTo>
                        <a:pt x="1039" y="0"/>
                      </a:moveTo>
                      <a:lnTo>
                        <a:pt x="0" y="2795"/>
                      </a:lnTo>
                      <a:lnTo>
                        <a:pt x="3811" y="4208"/>
                      </a:lnTo>
                      <a:lnTo>
                        <a:pt x="4850" y="1409"/>
                      </a:lnTo>
                      <a:lnTo>
                        <a:pt x="103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38"/>
                <p:cNvSpPr/>
                <p:nvPr/>
              </p:nvSpPr>
              <p:spPr>
                <a:xfrm>
                  <a:off x="469268" y="46258"/>
                  <a:ext cx="283125" cy="5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6" h="11393" fill="none" extrusionOk="0">
                      <a:moveTo>
                        <a:pt x="879" y="11393"/>
                      </a:moveTo>
                      <a:cubicBezTo>
                        <a:pt x="1592" y="9565"/>
                        <a:pt x="3174" y="6428"/>
                        <a:pt x="4444" y="5068"/>
                      </a:cubicBezTo>
                      <a:cubicBezTo>
                        <a:pt x="4797" y="4694"/>
                        <a:pt x="5180" y="4360"/>
                        <a:pt x="5505" y="3945"/>
                      </a:cubicBezTo>
                      <a:cubicBezTo>
                        <a:pt x="5831" y="3531"/>
                        <a:pt x="6094" y="2996"/>
                        <a:pt x="6103" y="2479"/>
                      </a:cubicBezTo>
                      <a:cubicBezTo>
                        <a:pt x="6116" y="1846"/>
                        <a:pt x="5719" y="1342"/>
                        <a:pt x="5216" y="1320"/>
                      </a:cubicBezTo>
                      <a:cubicBezTo>
                        <a:pt x="4712" y="1302"/>
                        <a:pt x="4159" y="1752"/>
                        <a:pt x="3905" y="2358"/>
                      </a:cubicBezTo>
                      <a:cubicBezTo>
                        <a:pt x="3780" y="2661"/>
                        <a:pt x="3745" y="3063"/>
                        <a:pt x="3950" y="3210"/>
                      </a:cubicBezTo>
                      <a:cubicBezTo>
                        <a:pt x="4124" y="3330"/>
                        <a:pt x="4391" y="3192"/>
                        <a:pt x="4543" y="2969"/>
                      </a:cubicBezTo>
                      <a:cubicBezTo>
                        <a:pt x="4699" y="2742"/>
                        <a:pt x="4761" y="2456"/>
                        <a:pt x="4801" y="2189"/>
                      </a:cubicBezTo>
                      <a:cubicBezTo>
                        <a:pt x="4837" y="2011"/>
                        <a:pt x="4841" y="1828"/>
                        <a:pt x="4819" y="1650"/>
                      </a:cubicBezTo>
                      <a:cubicBezTo>
                        <a:pt x="4779" y="1462"/>
                        <a:pt x="4681" y="1289"/>
                        <a:pt x="4534" y="1159"/>
                      </a:cubicBezTo>
                      <a:cubicBezTo>
                        <a:pt x="3887" y="535"/>
                        <a:pt x="2791" y="660"/>
                        <a:pt x="2033" y="1440"/>
                      </a:cubicBezTo>
                      <a:cubicBezTo>
                        <a:pt x="1868" y="1610"/>
                        <a:pt x="1712" y="1819"/>
                        <a:pt x="1645" y="2064"/>
                      </a:cubicBezTo>
                      <a:cubicBezTo>
                        <a:pt x="1579" y="2309"/>
                        <a:pt x="1619" y="2590"/>
                        <a:pt x="1784" y="2688"/>
                      </a:cubicBezTo>
                      <a:cubicBezTo>
                        <a:pt x="2006" y="2826"/>
                        <a:pt x="2318" y="2581"/>
                        <a:pt x="2492" y="2296"/>
                      </a:cubicBezTo>
                      <a:cubicBezTo>
                        <a:pt x="2809" y="1779"/>
                        <a:pt x="2862" y="1075"/>
                        <a:pt x="2621" y="625"/>
                      </a:cubicBezTo>
                      <a:cubicBezTo>
                        <a:pt x="2385" y="170"/>
                        <a:pt x="1868" y="1"/>
                        <a:pt x="1396" y="214"/>
                      </a:cubicBezTo>
                      <a:cubicBezTo>
                        <a:pt x="540" y="607"/>
                        <a:pt x="255" y="2091"/>
                        <a:pt x="304" y="3138"/>
                      </a:cubicBezTo>
                      <a:cubicBezTo>
                        <a:pt x="357" y="4181"/>
                        <a:pt x="669" y="5131"/>
                        <a:pt x="714" y="6174"/>
                      </a:cubicBezTo>
                      <a:cubicBezTo>
                        <a:pt x="763" y="7319"/>
                        <a:pt x="558" y="9958"/>
                        <a:pt x="1" y="1102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8"/>
                <p:cNvSpPr/>
                <p:nvPr/>
              </p:nvSpPr>
              <p:spPr>
                <a:xfrm>
                  <a:off x="762490" y="-9248"/>
                  <a:ext cx="175819" cy="346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8" h="7476" fill="none" extrusionOk="0">
                      <a:moveTo>
                        <a:pt x="0" y="1"/>
                      </a:moveTo>
                      <a:cubicBezTo>
                        <a:pt x="0" y="1"/>
                        <a:pt x="3798" y="2621"/>
                        <a:pt x="860" y="747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8"/>
                <p:cNvSpPr/>
                <p:nvPr/>
              </p:nvSpPr>
              <p:spPr>
                <a:xfrm>
                  <a:off x="370300" y="600514"/>
                  <a:ext cx="126934" cy="4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1017" fill="none" extrusionOk="0">
                      <a:moveTo>
                        <a:pt x="1" y="0"/>
                      </a:moveTo>
                      <a:lnTo>
                        <a:pt x="2742" y="1017"/>
                      </a:lnTo>
                    </a:path>
                  </a:pathLst>
                </a:custGeom>
                <a:noFill/>
                <a:ln w="9525" cap="flat" cmpd="sng">
                  <a:solidFill>
                    <a:srgbClr val="FAFAFA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8"/>
                <p:cNvSpPr/>
                <p:nvPr/>
              </p:nvSpPr>
              <p:spPr>
                <a:xfrm>
                  <a:off x="360346" y="627102"/>
                  <a:ext cx="127165" cy="47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" h="1021" fill="none" extrusionOk="0">
                      <a:moveTo>
                        <a:pt x="1" y="0"/>
                      </a:moveTo>
                      <a:lnTo>
                        <a:pt x="2746" y="1021"/>
                      </a:lnTo>
                    </a:path>
                  </a:pathLst>
                </a:custGeom>
                <a:noFill/>
                <a:ln w="9525" cap="flat" cmpd="sng">
                  <a:solidFill>
                    <a:srgbClr val="FAFAFA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8"/>
                <p:cNvSpPr/>
                <p:nvPr/>
              </p:nvSpPr>
              <p:spPr>
                <a:xfrm>
                  <a:off x="350987" y="653279"/>
                  <a:ext cx="127165" cy="4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" h="1017" fill="none" extrusionOk="0">
                      <a:moveTo>
                        <a:pt x="1" y="1"/>
                      </a:moveTo>
                      <a:lnTo>
                        <a:pt x="2747" y="1017"/>
                      </a:lnTo>
                    </a:path>
                  </a:pathLst>
                </a:custGeom>
                <a:noFill/>
                <a:ln w="9525" cap="flat" cmpd="sng">
                  <a:solidFill>
                    <a:srgbClr val="FAFAFA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" name="Google Shape;392;p38"/>
              <p:cNvGrpSpPr/>
              <p:nvPr/>
            </p:nvGrpSpPr>
            <p:grpSpPr>
              <a:xfrm>
                <a:off x="2713175" y="1202846"/>
                <a:ext cx="270348" cy="246322"/>
                <a:chOff x="-168100" y="164121"/>
                <a:chExt cx="270348" cy="246322"/>
              </a:xfrm>
            </p:grpSpPr>
            <p:sp>
              <p:nvSpPr>
                <p:cNvPr id="393" name="Google Shape;393;p38"/>
                <p:cNvSpPr/>
                <p:nvPr/>
              </p:nvSpPr>
              <p:spPr>
                <a:xfrm>
                  <a:off x="-168100" y="164121"/>
                  <a:ext cx="270348" cy="24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0" h="5321" extrusionOk="0">
                      <a:moveTo>
                        <a:pt x="2920" y="1"/>
                      </a:moveTo>
                      <a:cubicBezTo>
                        <a:pt x="2239" y="1"/>
                        <a:pt x="1558" y="260"/>
                        <a:pt x="1039" y="780"/>
                      </a:cubicBezTo>
                      <a:cubicBezTo>
                        <a:pt x="1" y="1818"/>
                        <a:pt x="1" y="3503"/>
                        <a:pt x="1039" y="4541"/>
                      </a:cubicBezTo>
                      <a:cubicBezTo>
                        <a:pt x="1558" y="5061"/>
                        <a:pt x="2239" y="5320"/>
                        <a:pt x="2920" y="5320"/>
                      </a:cubicBezTo>
                      <a:cubicBezTo>
                        <a:pt x="3601" y="5320"/>
                        <a:pt x="4282" y="5061"/>
                        <a:pt x="4801" y="4541"/>
                      </a:cubicBezTo>
                      <a:cubicBezTo>
                        <a:pt x="5840" y="3503"/>
                        <a:pt x="5840" y="1818"/>
                        <a:pt x="4801" y="780"/>
                      </a:cubicBezTo>
                      <a:cubicBezTo>
                        <a:pt x="4282" y="260"/>
                        <a:pt x="3601" y="1"/>
                        <a:pt x="29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38"/>
                <p:cNvSpPr/>
                <p:nvPr/>
              </p:nvSpPr>
              <p:spPr>
                <a:xfrm>
                  <a:off x="-63060" y="234858"/>
                  <a:ext cx="90641" cy="104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2265" extrusionOk="0">
                      <a:moveTo>
                        <a:pt x="0" y="0"/>
                      </a:moveTo>
                      <a:lnTo>
                        <a:pt x="0" y="2265"/>
                      </a:lnTo>
                      <a:lnTo>
                        <a:pt x="1957" y="11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" name="Google Shape;395;p38"/>
              <p:cNvGrpSpPr/>
              <p:nvPr/>
            </p:nvGrpSpPr>
            <p:grpSpPr>
              <a:xfrm>
                <a:off x="1766781" y="793934"/>
                <a:ext cx="265812" cy="265812"/>
                <a:chOff x="938081" y="460584"/>
                <a:chExt cx="265812" cy="265812"/>
              </a:xfrm>
            </p:grpSpPr>
            <p:sp>
              <p:nvSpPr>
                <p:cNvPr id="396" name="Google Shape;396;p38"/>
                <p:cNvSpPr/>
                <p:nvPr/>
              </p:nvSpPr>
              <p:spPr>
                <a:xfrm>
                  <a:off x="938081" y="460584"/>
                  <a:ext cx="265812" cy="265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2" h="5742" extrusionOk="0">
                      <a:moveTo>
                        <a:pt x="2871" y="0"/>
                      </a:moveTo>
                      <a:cubicBezTo>
                        <a:pt x="1288" y="0"/>
                        <a:pt x="0" y="1288"/>
                        <a:pt x="0" y="2871"/>
                      </a:cubicBezTo>
                      <a:cubicBezTo>
                        <a:pt x="0" y="4457"/>
                        <a:pt x="1288" y="5741"/>
                        <a:pt x="2871" y="5741"/>
                      </a:cubicBezTo>
                      <a:cubicBezTo>
                        <a:pt x="4457" y="5741"/>
                        <a:pt x="5741" y="4457"/>
                        <a:pt x="5741" y="2871"/>
                      </a:cubicBezTo>
                      <a:cubicBezTo>
                        <a:pt x="5741" y="1288"/>
                        <a:pt x="4457" y="0"/>
                        <a:pt x="287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8"/>
                <p:cNvSpPr/>
                <p:nvPr/>
              </p:nvSpPr>
              <p:spPr>
                <a:xfrm>
                  <a:off x="1094275" y="632888"/>
                  <a:ext cx="35321" cy="35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763" extrusionOk="0">
                      <a:moveTo>
                        <a:pt x="379" y="0"/>
                      </a:moveTo>
                      <a:cubicBezTo>
                        <a:pt x="170" y="0"/>
                        <a:pt x="0" y="169"/>
                        <a:pt x="0" y="383"/>
                      </a:cubicBezTo>
                      <a:cubicBezTo>
                        <a:pt x="0" y="593"/>
                        <a:pt x="170" y="762"/>
                        <a:pt x="379" y="762"/>
                      </a:cubicBezTo>
                      <a:cubicBezTo>
                        <a:pt x="593" y="762"/>
                        <a:pt x="762" y="593"/>
                        <a:pt x="762" y="383"/>
                      </a:cubicBezTo>
                      <a:cubicBezTo>
                        <a:pt x="762" y="169"/>
                        <a:pt x="593" y="0"/>
                        <a:pt x="37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8"/>
                <p:cNvSpPr/>
                <p:nvPr/>
              </p:nvSpPr>
              <p:spPr>
                <a:xfrm>
                  <a:off x="1094275" y="518914"/>
                  <a:ext cx="41293" cy="35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" h="764" extrusionOk="0">
                      <a:moveTo>
                        <a:pt x="383" y="0"/>
                      </a:moveTo>
                      <a:cubicBezTo>
                        <a:pt x="188" y="0"/>
                        <a:pt x="0" y="152"/>
                        <a:pt x="0" y="381"/>
                      </a:cubicBezTo>
                      <a:cubicBezTo>
                        <a:pt x="0" y="595"/>
                        <a:pt x="170" y="764"/>
                        <a:pt x="384" y="764"/>
                      </a:cubicBezTo>
                      <a:cubicBezTo>
                        <a:pt x="722" y="764"/>
                        <a:pt x="892" y="354"/>
                        <a:pt x="651" y="113"/>
                      </a:cubicBezTo>
                      <a:cubicBezTo>
                        <a:pt x="573" y="35"/>
                        <a:pt x="477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8"/>
                <p:cNvSpPr/>
                <p:nvPr/>
              </p:nvSpPr>
              <p:spPr>
                <a:xfrm>
                  <a:off x="1006781" y="532385"/>
                  <a:ext cx="107769" cy="12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" h="2644" extrusionOk="0">
                      <a:moveTo>
                        <a:pt x="2216" y="0"/>
                      </a:moveTo>
                      <a:lnTo>
                        <a:pt x="0" y="1297"/>
                      </a:lnTo>
                      <a:lnTo>
                        <a:pt x="2216" y="2644"/>
                      </a:lnTo>
                      <a:lnTo>
                        <a:pt x="2327" y="2461"/>
                      </a:lnTo>
                      <a:lnTo>
                        <a:pt x="419" y="1302"/>
                      </a:lnTo>
                      <a:lnTo>
                        <a:pt x="2327" y="183"/>
                      </a:lnTo>
                      <a:lnTo>
                        <a:pt x="221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4242123" y="-4352"/>
            <a:ext cx="4217700" cy="1497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buSzPts val="1100"/>
            </a:pPr>
            <a:r>
              <a:rPr lang="en" sz="2800"/>
              <a:t>Na </a:t>
            </a:r>
            <a:r>
              <a:rPr lang="en" sz="2800" err="1"/>
              <a:t>czym</a:t>
            </a:r>
            <a:r>
              <a:rPr lang="en" sz="2800"/>
              <a:t> </a:t>
            </a:r>
            <a:r>
              <a:rPr lang="en" sz="2800" err="1"/>
              <a:t>polega</a:t>
            </a:r>
            <a:r>
              <a:rPr lang="en" sz="2800"/>
              <a:t> </a:t>
            </a:r>
            <a:r>
              <a:rPr lang="en" sz="2800" err="1"/>
              <a:t>zjawisko</a:t>
            </a:r>
            <a:r>
              <a:rPr lang="en" sz="2800"/>
              <a:t> </a:t>
            </a:r>
            <a:r>
              <a:rPr lang="en" sz="2800" err="1"/>
              <a:t>manipulacji</a:t>
            </a:r>
            <a:r>
              <a:rPr lang="en" sz="2800"/>
              <a:t>?</a:t>
            </a:r>
            <a:endParaRPr lang="pl-PL"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1"/>
          </p:nvPr>
        </p:nvSpPr>
        <p:spPr>
          <a:xfrm>
            <a:off x="4243948" y="1496823"/>
            <a:ext cx="4217700" cy="3150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550" err="1">
                <a:solidFill>
                  <a:srgbClr val="FFFFFF"/>
                </a:solidFill>
              </a:rPr>
              <a:t>Manipulacja</a:t>
            </a:r>
            <a:r>
              <a:rPr lang="en" sz="1550">
                <a:solidFill>
                  <a:srgbClr val="FFFFFF"/>
                </a:solidFill>
              </a:rPr>
              <a:t> to </a:t>
            </a:r>
            <a:r>
              <a:rPr lang="en" sz="1550" b="1" err="1">
                <a:solidFill>
                  <a:srgbClr val="FFFFFF"/>
                </a:solidFill>
              </a:rPr>
              <a:t>celowe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i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ukierunkowane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działanie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mające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na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celu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wpływanie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na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myślenie</a:t>
            </a:r>
            <a:r>
              <a:rPr lang="en" sz="1550" b="1">
                <a:solidFill>
                  <a:srgbClr val="FFFFFF"/>
                </a:solidFill>
              </a:rPr>
              <a:t>, </a:t>
            </a:r>
            <a:r>
              <a:rPr lang="en" sz="1550" b="1" err="1">
                <a:solidFill>
                  <a:srgbClr val="FFFFFF"/>
                </a:solidFill>
              </a:rPr>
              <a:t>emocje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lub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zachowanie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innych</a:t>
            </a:r>
            <a:r>
              <a:rPr lang="en" sz="1550" b="1">
                <a:solidFill>
                  <a:srgbClr val="FFFFFF"/>
                </a:solidFill>
              </a:rPr>
              <a:t>, </a:t>
            </a:r>
            <a:r>
              <a:rPr lang="en" sz="1550" b="1" err="1">
                <a:solidFill>
                  <a:srgbClr val="FFFFFF"/>
                </a:solidFill>
              </a:rPr>
              <a:t>zwykle</a:t>
            </a:r>
            <a:r>
              <a:rPr lang="en" sz="1550" b="1">
                <a:solidFill>
                  <a:srgbClr val="FFFFFF"/>
                </a:solidFill>
              </a:rPr>
              <a:t> w </a:t>
            </a:r>
            <a:r>
              <a:rPr lang="en" sz="1550" b="1" err="1">
                <a:solidFill>
                  <a:srgbClr val="FFFFFF"/>
                </a:solidFill>
              </a:rPr>
              <a:t>sposób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subtelny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i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nieświadomy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dla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manipulowanej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osoby</a:t>
            </a:r>
            <a:r>
              <a:rPr lang="en" sz="1550">
                <a:solidFill>
                  <a:srgbClr val="FFFFFF"/>
                </a:solidFill>
              </a:rPr>
              <a:t>. </a:t>
            </a:r>
            <a:r>
              <a:rPr lang="en" sz="1550" err="1">
                <a:solidFill>
                  <a:srgbClr val="FFFFFF"/>
                </a:solidFill>
              </a:rPr>
              <a:t>Często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manipulacja</a:t>
            </a:r>
            <a:r>
              <a:rPr lang="en" sz="1550">
                <a:solidFill>
                  <a:srgbClr val="FFFFFF"/>
                </a:solidFill>
              </a:rPr>
              <a:t> ma </a:t>
            </a:r>
            <a:r>
              <a:rPr lang="en" sz="1550" err="1">
                <a:solidFill>
                  <a:srgbClr val="FFFFFF"/>
                </a:solidFill>
              </a:rPr>
              <a:t>na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celu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uzyskanie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korzyści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dla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manipulatora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i="1" err="1">
                <a:solidFill>
                  <a:srgbClr val="FFFFFF"/>
                </a:solidFill>
              </a:rPr>
              <a:t>kosztem</a:t>
            </a:r>
            <a:r>
              <a:rPr lang="en" sz="1550" b="1" i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interesów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lub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przekonań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innych</a:t>
            </a:r>
            <a:r>
              <a:rPr lang="en" sz="1550">
                <a:solidFill>
                  <a:srgbClr val="FFFFFF"/>
                </a:solidFill>
              </a:rPr>
              <a:t>. </a:t>
            </a:r>
            <a:r>
              <a:rPr lang="en" sz="1550" err="1">
                <a:solidFill>
                  <a:srgbClr val="FFFFFF"/>
                </a:solidFill>
              </a:rPr>
              <a:t>Manipulacja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zwykle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wiąże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się</a:t>
            </a:r>
            <a:r>
              <a:rPr lang="en" sz="1550">
                <a:solidFill>
                  <a:srgbClr val="FFFFFF"/>
                </a:solidFill>
              </a:rPr>
              <a:t> z </a:t>
            </a:r>
            <a:r>
              <a:rPr lang="en" sz="1550" b="1" err="1">
                <a:solidFill>
                  <a:srgbClr val="FFFFFF"/>
                </a:solidFill>
              </a:rPr>
              <a:t>nieuczciwym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sterowaniem</a:t>
            </a:r>
            <a:r>
              <a:rPr lang="en" sz="1550">
                <a:solidFill>
                  <a:srgbClr val="FFFFFF"/>
                </a:solidFill>
              </a:rPr>
              <a:t>, </a:t>
            </a:r>
            <a:r>
              <a:rPr lang="en" sz="1550" err="1">
                <a:solidFill>
                  <a:srgbClr val="FFFFFF"/>
                </a:solidFill>
              </a:rPr>
              <a:t>którego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skutki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mogą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powodować</a:t>
            </a:r>
            <a:r>
              <a:rPr lang="en" sz="1550">
                <a:solidFill>
                  <a:srgbClr val="FFFFFF"/>
                </a:solidFill>
              </a:rPr>
              <a:t> u </a:t>
            </a:r>
            <a:r>
              <a:rPr lang="en" sz="1550" err="1">
                <a:solidFill>
                  <a:srgbClr val="FFFFFF"/>
                </a:solidFill>
              </a:rPr>
              <a:t>osoby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manipulowanej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przekraczanie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jej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granic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err="1">
                <a:solidFill>
                  <a:srgbClr val="FFFFFF"/>
                </a:solidFill>
              </a:rPr>
              <a:t>oraz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decyzje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sprzeczne</a:t>
            </a:r>
            <a:r>
              <a:rPr lang="en" sz="1550">
                <a:solidFill>
                  <a:srgbClr val="FFFFFF"/>
                </a:solidFill>
              </a:rPr>
              <a:t> z </a:t>
            </a:r>
            <a:r>
              <a:rPr lang="en" sz="1550" err="1">
                <a:solidFill>
                  <a:srgbClr val="FFFFFF"/>
                </a:solidFill>
              </a:rPr>
              <a:t>jej</a:t>
            </a:r>
            <a:r>
              <a:rPr lang="en" sz="1550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pierwotną</a:t>
            </a:r>
            <a:r>
              <a:rPr lang="en" sz="1550" b="1">
                <a:solidFill>
                  <a:srgbClr val="FFFFFF"/>
                </a:solidFill>
              </a:rPr>
              <a:t> </a:t>
            </a:r>
            <a:r>
              <a:rPr lang="en" sz="1550" b="1" err="1">
                <a:solidFill>
                  <a:srgbClr val="FFFFFF"/>
                </a:solidFill>
              </a:rPr>
              <a:t>intencją</a:t>
            </a:r>
            <a:r>
              <a:rPr lang="en" sz="1550" b="1">
                <a:solidFill>
                  <a:srgbClr val="FFFFFF"/>
                </a:solidFill>
              </a:rPr>
              <a:t>.</a:t>
            </a:r>
            <a:r>
              <a:rPr lang="en" sz="1550">
                <a:solidFill>
                  <a:srgbClr val="FFFFFF"/>
                </a:solidFill>
              </a:rPr>
              <a:t> </a:t>
            </a:r>
            <a:endParaRPr lang="pl-PL" sz="1550"/>
          </a:p>
        </p:txBody>
      </p:sp>
      <p:grpSp>
        <p:nvGrpSpPr>
          <p:cNvPr id="458" name="Google Shape;1640;p66">
            <a:extLst>
              <a:ext uri="{FF2B5EF4-FFF2-40B4-BE49-F238E27FC236}">
                <a16:creationId xmlns:a16="http://schemas.microsoft.com/office/drawing/2014/main" id="{2BB61D92-EA51-C624-CAE6-FB41B40215E8}"/>
              </a:ext>
            </a:extLst>
          </p:cNvPr>
          <p:cNvGrpSpPr/>
          <p:nvPr/>
        </p:nvGrpSpPr>
        <p:grpSpPr>
          <a:xfrm>
            <a:off x="1016209" y="1081553"/>
            <a:ext cx="2983157" cy="2977746"/>
            <a:chOff x="641601" y="2605425"/>
            <a:chExt cx="2036100" cy="2022525"/>
          </a:xfrm>
        </p:grpSpPr>
        <p:sp>
          <p:nvSpPr>
            <p:cNvPr id="335" name="Google Shape;1641;p66">
              <a:extLst>
                <a:ext uri="{FF2B5EF4-FFF2-40B4-BE49-F238E27FC236}">
                  <a16:creationId xmlns:a16="http://schemas.microsoft.com/office/drawing/2014/main" id="{978E8B9C-E6AD-309F-3B23-6CB4BE2ADBBC}"/>
                </a:ext>
              </a:extLst>
            </p:cNvPr>
            <p:cNvSpPr/>
            <p:nvPr/>
          </p:nvSpPr>
          <p:spPr>
            <a:xfrm>
              <a:off x="641601" y="4439250"/>
              <a:ext cx="2036100" cy="188700"/>
            </a:xfrm>
            <a:prstGeom prst="ellipse">
              <a:avLst/>
            </a:prstGeom>
            <a:solidFill>
              <a:srgbClr val="000000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1642;p66">
              <a:extLst>
                <a:ext uri="{FF2B5EF4-FFF2-40B4-BE49-F238E27FC236}">
                  <a16:creationId xmlns:a16="http://schemas.microsoft.com/office/drawing/2014/main" id="{471DF1C7-72AD-EB6F-E7E5-DBE54AE0F6EC}"/>
                </a:ext>
              </a:extLst>
            </p:cNvPr>
            <p:cNvGrpSpPr/>
            <p:nvPr/>
          </p:nvGrpSpPr>
          <p:grpSpPr>
            <a:xfrm>
              <a:off x="813300" y="2986861"/>
              <a:ext cx="1812863" cy="1338601"/>
              <a:chOff x="813300" y="2758261"/>
              <a:chExt cx="1812863" cy="1338601"/>
            </a:xfrm>
          </p:grpSpPr>
          <p:sp>
            <p:nvSpPr>
              <p:cNvPr id="453" name="Google Shape;1643;p66">
                <a:extLst>
                  <a:ext uri="{FF2B5EF4-FFF2-40B4-BE49-F238E27FC236}">
                    <a16:creationId xmlns:a16="http://schemas.microsoft.com/office/drawing/2014/main" id="{173F1634-A301-4E02-F8AC-CEB01A836EB4}"/>
                  </a:ext>
                </a:extLst>
              </p:cNvPr>
              <p:cNvSpPr/>
              <p:nvPr/>
            </p:nvSpPr>
            <p:spPr>
              <a:xfrm>
                <a:off x="813300" y="2758261"/>
                <a:ext cx="1812863" cy="1184640"/>
              </a:xfrm>
              <a:custGeom>
                <a:avLst/>
                <a:gdLst/>
                <a:ahLst/>
                <a:cxnLst/>
                <a:rect l="l" t="t" r="r" b="b"/>
                <a:pathLst>
                  <a:path w="33477" h="21876" extrusionOk="0">
                    <a:moveTo>
                      <a:pt x="1429" y="1"/>
                    </a:moveTo>
                    <a:cubicBezTo>
                      <a:pt x="633" y="1"/>
                      <a:pt x="1" y="633"/>
                      <a:pt x="1" y="1429"/>
                    </a:cubicBezTo>
                    <a:lnTo>
                      <a:pt x="1" y="20461"/>
                    </a:lnTo>
                    <a:cubicBezTo>
                      <a:pt x="1" y="21244"/>
                      <a:pt x="633" y="21876"/>
                      <a:pt x="1429" y="21876"/>
                    </a:cubicBezTo>
                    <a:lnTo>
                      <a:pt x="32049" y="21876"/>
                    </a:lnTo>
                    <a:cubicBezTo>
                      <a:pt x="32845" y="21876"/>
                      <a:pt x="33477" y="21244"/>
                      <a:pt x="33477" y="20461"/>
                    </a:cubicBezTo>
                    <a:lnTo>
                      <a:pt x="33477" y="1429"/>
                    </a:lnTo>
                    <a:cubicBezTo>
                      <a:pt x="33477" y="633"/>
                      <a:pt x="32845" y="1"/>
                      <a:pt x="320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644;p66">
                <a:extLst>
                  <a:ext uri="{FF2B5EF4-FFF2-40B4-BE49-F238E27FC236}">
                    <a16:creationId xmlns:a16="http://schemas.microsoft.com/office/drawing/2014/main" id="{2EF0E7E7-46C6-9191-7E11-50057A1FA41F}"/>
                  </a:ext>
                </a:extLst>
              </p:cNvPr>
              <p:cNvSpPr/>
              <p:nvPr/>
            </p:nvSpPr>
            <p:spPr>
              <a:xfrm>
                <a:off x="813300" y="3771740"/>
                <a:ext cx="1812863" cy="171826"/>
              </a:xfrm>
              <a:custGeom>
                <a:avLst/>
                <a:gdLst/>
                <a:ahLst/>
                <a:cxnLst/>
                <a:rect l="l" t="t" r="r" b="b"/>
                <a:pathLst>
                  <a:path w="33477" h="3173" extrusionOk="0">
                    <a:moveTo>
                      <a:pt x="1" y="1"/>
                    </a:moveTo>
                    <a:lnTo>
                      <a:pt x="1" y="1732"/>
                    </a:lnTo>
                    <a:cubicBezTo>
                      <a:pt x="1" y="2515"/>
                      <a:pt x="633" y="3160"/>
                      <a:pt x="1416" y="3160"/>
                    </a:cubicBezTo>
                    <a:lnTo>
                      <a:pt x="32049" y="3173"/>
                    </a:lnTo>
                    <a:cubicBezTo>
                      <a:pt x="32832" y="3173"/>
                      <a:pt x="33477" y="2528"/>
                      <a:pt x="33477" y="1745"/>
                    </a:cubicBezTo>
                    <a:lnTo>
                      <a:pt x="33477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645;p66">
                <a:extLst>
                  <a:ext uri="{FF2B5EF4-FFF2-40B4-BE49-F238E27FC236}">
                    <a16:creationId xmlns:a16="http://schemas.microsoft.com/office/drawing/2014/main" id="{3ADE9F3C-B362-8377-443C-20C21C7F1D6F}"/>
                  </a:ext>
                </a:extLst>
              </p:cNvPr>
              <p:cNvSpPr/>
              <p:nvPr/>
            </p:nvSpPr>
            <p:spPr>
              <a:xfrm>
                <a:off x="869454" y="2818476"/>
                <a:ext cx="1701309" cy="902018"/>
              </a:xfrm>
              <a:custGeom>
                <a:avLst/>
                <a:gdLst/>
                <a:ahLst/>
                <a:cxnLst/>
                <a:rect l="l" t="t" r="r" b="b"/>
                <a:pathLst>
                  <a:path w="31417" h="16657" extrusionOk="0">
                    <a:moveTo>
                      <a:pt x="0" y="1"/>
                    </a:moveTo>
                    <a:lnTo>
                      <a:pt x="0" y="16657"/>
                    </a:lnTo>
                    <a:lnTo>
                      <a:pt x="31416" y="16657"/>
                    </a:lnTo>
                    <a:lnTo>
                      <a:pt x="314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646;p66">
                <a:extLst>
                  <a:ext uri="{FF2B5EF4-FFF2-40B4-BE49-F238E27FC236}">
                    <a16:creationId xmlns:a16="http://schemas.microsoft.com/office/drawing/2014/main" id="{A7351F58-FFBA-BA3A-E1BD-7BFB564E3396}"/>
                  </a:ext>
                </a:extLst>
              </p:cNvPr>
              <p:cNvSpPr/>
              <p:nvPr/>
            </p:nvSpPr>
            <p:spPr>
              <a:xfrm>
                <a:off x="1481194" y="3942802"/>
                <a:ext cx="476380" cy="97258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1796" extrusionOk="0">
                    <a:moveTo>
                      <a:pt x="582" y="1"/>
                    </a:moveTo>
                    <a:lnTo>
                      <a:pt x="1" y="1783"/>
                    </a:lnTo>
                    <a:lnTo>
                      <a:pt x="8796" y="1795"/>
                    </a:lnTo>
                    <a:lnTo>
                      <a:pt x="8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647;p66">
                <a:extLst>
                  <a:ext uri="{FF2B5EF4-FFF2-40B4-BE49-F238E27FC236}">
                    <a16:creationId xmlns:a16="http://schemas.microsoft.com/office/drawing/2014/main" id="{B120315B-0AB6-DBFA-9A55-84CABC5E2760}"/>
                  </a:ext>
                </a:extLst>
              </p:cNvPr>
              <p:cNvSpPr/>
              <p:nvPr/>
            </p:nvSpPr>
            <p:spPr>
              <a:xfrm>
                <a:off x="1416863" y="4040002"/>
                <a:ext cx="605046" cy="56860"/>
              </a:xfrm>
              <a:custGeom>
                <a:avLst/>
                <a:gdLst/>
                <a:ahLst/>
                <a:cxnLst/>
                <a:rect l="l" t="t" r="r" b="b"/>
                <a:pathLst>
                  <a:path w="11173" h="1050" extrusionOk="0">
                    <a:moveTo>
                      <a:pt x="860" y="0"/>
                    </a:moveTo>
                    <a:cubicBezTo>
                      <a:pt x="393" y="0"/>
                      <a:pt x="1" y="380"/>
                      <a:pt x="1" y="860"/>
                    </a:cubicBezTo>
                    <a:lnTo>
                      <a:pt x="1" y="1049"/>
                    </a:lnTo>
                    <a:lnTo>
                      <a:pt x="11172" y="1049"/>
                    </a:lnTo>
                    <a:lnTo>
                      <a:pt x="11172" y="860"/>
                    </a:lnTo>
                    <a:cubicBezTo>
                      <a:pt x="11172" y="380"/>
                      <a:pt x="10793" y="0"/>
                      <a:pt x="10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1648;p66">
              <a:extLst>
                <a:ext uri="{FF2B5EF4-FFF2-40B4-BE49-F238E27FC236}">
                  <a16:creationId xmlns:a16="http://schemas.microsoft.com/office/drawing/2014/main" id="{0EAE45C7-765D-D1D4-A316-EAC444995266}"/>
                </a:ext>
              </a:extLst>
            </p:cNvPr>
            <p:cNvGrpSpPr/>
            <p:nvPr/>
          </p:nvGrpSpPr>
          <p:grpSpPr>
            <a:xfrm>
              <a:off x="1334771" y="3140161"/>
              <a:ext cx="743927" cy="715894"/>
              <a:chOff x="1334771" y="2911561"/>
              <a:chExt cx="743927" cy="715894"/>
            </a:xfrm>
          </p:grpSpPr>
          <p:sp>
            <p:nvSpPr>
              <p:cNvPr id="446" name="Google Shape;1649;p66">
                <a:extLst>
                  <a:ext uri="{FF2B5EF4-FFF2-40B4-BE49-F238E27FC236}">
                    <a16:creationId xmlns:a16="http://schemas.microsoft.com/office/drawing/2014/main" id="{B4B65BCE-D1D7-54A3-C314-41D393705DA3}"/>
                  </a:ext>
                </a:extLst>
              </p:cNvPr>
              <p:cNvSpPr/>
              <p:nvPr/>
            </p:nvSpPr>
            <p:spPr>
              <a:xfrm>
                <a:off x="1384048" y="2974538"/>
                <a:ext cx="629631" cy="630335"/>
              </a:xfrm>
              <a:custGeom>
                <a:avLst/>
                <a:gdLst/>
                <a:ahLst/>
                <a:cxnLst/>
                <a:rect l="l" t="t" r="r" b="b"/>
                <a:pathLst>
                  <a:path w="11627" h="11640" extrusionOk="0">
                    <a:moveTo>
                      <a:pt x="5813" y="0"/>
                    </a:moveTo>
                    <a:cubicBezTo>
                      <a:pt x="2604" y="0"/>
                      <a:pt x="0" y="2604"/>
                      <a:pt x="0" y="5826"/>
                    </a:cubicBezTo>
                    <a:cubicBezTo>
                      <a:pt x="0" y="9036"/>
                      <a:pt x="2604" y="11639"/>
                      <a:pt x="5813" y="11639"/>
                    </a:cubicBezTo>
                    <a:cubicBezTo>
                      <a:pt x="9023" y="11639"/>
                      <a:pt x="11627" y="9036"/>
                      <a:pt x="11627" y="5826"/>
                    </a:cubicBezTo>
                    <a:cubicBezTo>
                      <a:pt x="11627" y="2604"/>
                      <a:pt x="9023" y="0"/>
                      <a:pt x="58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650;p66">
                <a:extLst>
                  <a:ext uri="{FF2B5EF4-FFF2-40B4-BE49-F238E27FC236}">
                    <a16:creationId xmlns:a16="http://schemas.microsoft.com/office/drawing/2014/main" id="{0AB6597F-9C29-DA72-C422-368CEAFB9AE7}"/>
                  </a:ext>
                </a:extLst>
              </p:cNvPr>
              <p:cNvSpPr/>
              <p:nvPr/>
            </p:nvSpPr>
            <p:spPr>
              <a:xfrm>
                <a:off x="1334771" y="2952390"/>
                <a:ext cx="701491" cy="675065"/>
              </a:xfrm>
              <a:custGeom>
                <a:avLst/>
                <a:gdLst/>
                <a:ahLst/>
                <a:cxnLst/>
                <a:rect l="l" t="t" r="r" b="b"/>
                <a:pathLst>
                  <a:path w="12954" h="12466" extrusionOk="0">
                    <a:moveTo>
                      <a:pt x="6723" y="826"/>
                    </a:moveTo>
                    <a:cubicBezTo>
                      <a:pt x="9706" y="839"/>
                      <a:pt x="12120" y="3253"/>
                      <a:pt x="12120" y="6235"/>
                    </a:cubicBezTo>
                    <a:cubicBezTo>
                      <a:pt x="12120" y="8421"/>
                      <a:pt x="10805" y="10380"/>
                      <a:pt x="8783" y="11227"/>
                    </a:cubicBezTo>
                    <a:cubicBezTo>
                      <a:pt x="8116" y="11502"/>
                      <a:pt x="7418" y="11635"/>
                      <a:pt x="6725" y="11635"/>
                    </a:cubicBezTo>
                    <a:cubicBezTo>
                      <a:pt x="5318" y="11635"/>
                      <a:pt x="3936" y="11085"/>
                      <a:pt x="2894" y="10051"/>
                    </a:cubicBezTo>
                    <a:cubicBezTo>
                      <a:pt x="1353" y="8497"/>
                      <a:pt x="898" y="6184"/>
                      <a:pt x="1732" y="4163"/>
                    </a:cubicBezTo>
                    <a:cubicBezTo>
                      <a:pt x="2566" y="2141"/>
                      <a:pt x="4537" y="826"/>
                      <a:pt x="6723" y="826"/>
                    </a:cubicBezTo>
                    <a:close/>
                    <a:moveTo>
                      <a:pt x="6730" y="0"/>
                    </a:moveTo>
                    <a:cubicBezTo>
                      <a:pt x="5105" y="0"/>
                      <a:pt x="3505" y="632"/>
                      <a:pt x="2313" y="1825"/>
                    </a:cubicBezTo>
                    <a:cubicBezTo>
                      <a:pt x="531" y="3606"/>
                      <a:pt x="1" y="6286"/>
                      <a:pt x="961" y="8611"/>
                    </a:cubicBezTo>
                    <a:cubicBezTo>
                      <a:pt x="1921" y="10936"/>
                      <a:pt x="4196" y="12465"/>
                      <a:pt x="6723" y="12465"/>
                    </a:cubicBezTo>
                    <a:cubicBezTo>
                      <a:pt x="10161" y="12465"/>
                      <a:pt x="12954" y="9672"/>
                      <a:pt x="12954" y="6235"/>
                    </a:cubicBezTo>
                    <a:cubicBezTo>
                      <a:pt x="12954" y="3708"/>
                      <a:pt x="11437" y="1446"/>
                      <a:pt x="9112" y="472"/>
                    </a:cubicBezTo>
                    <a:cubicBezTo>
                      <a:pt x="8343" y="155"/>
                      <a:pt x="7533" y="0"/>
                      <a:pt x="6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651;p66">
                <a:extLst>
                  <a:ext uri="{FF2B5EF4-FFF2-40B4-BE49-F238E27FC236}">
                    <a16:creationId xmlns:a16="http://schemas.microsoft.com/office/drawing/2014/main" id="{625FA8C4-C9C0-CFF1-E388-D7251807068E}"/>
                  </a:ext>
                </a:extLst>
              </p:cNvPr>
              <p:cNvSpPr/>
              <p:nvPr/>
            </p:nvSpPr>
            <p:spPr>
              <a:xfrm>
                <a:off x="1410040" y="3073633"/>
                <a:ext cx="504431" cy="431974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7977" extrusionOk="0">
                    <a:moveTo>
                      <a:pt x="5333" y="837"/>
                    </a:moveTo>
                    <a:cubicBezTo>
                      <a:pt x="7077" y="849"/>
                      <a:pt x="8480" y="2265"/>
                      <a:pt x="8480" y="3996"/>
                    </a:cubicBezTo>
                    <a:cubicBezTo>
                      <a:pt x="8472" y="5894"/>
                      <a:pt x="6919" y="7150"/>
                      <a:pt x="5301" y="7150"/>
                    </a:cubicBezTo>
                    <a:cubicBezTo>
                      <a:pt x="4528" y="7150"/>
                      <a:pt x="3739" y="6862"/>
                      <a:pt x="3097" y="6220"/>
                    </a:cubicBezTo>
                    <a:cubicBezTo>
                      <a:pt x="1113" y="4223"/>
                      <a:pt x="2528" y="837"/>
                      <a:pt x="5333" y="837"/>
                    </a:cubicBezTo>
                    <a:close/>
                    <a:moveTo>
                      <a:pt x="5300" y="1"/>
                    </a:moveTo>
                    <a:cubicBezTo>
                      <a:pt x="4322" y="1"/>
                      <a:pt x="3325" y="365"/>
                      <a:pt x="2515" y="1178"/>
                    </a:cubicBezTo>
                    <a:cubicBezTo>
                      <a:pt x="1" y="3680"/>
                      <a:pt x="1782" y="7977"/>
                      <a:pt x="5333" y="7977"/>
                    </a:cubicBezTo>
                    <a:cubicBezTo>
                      <a:pt x="7532" y="7964"/>
                      <a:pt x="9302" y="6195"/>
                      <a:pt x="9314" y="3996"/>
                    </a:cubicBezTo>
                    <a:cubicBezTo>
                      <a:pt x="9314" y="1593"/>
                      <a:pt x="7347" y="1"/>
                      <a:pt x="5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652;p66">
                <a:extLst>
                  <a:ext uri="{FF2B5EF4-FFF2-40B4-BE49-F238E27FC236}">
                    <a16:creationId xmlns:a16="http://schemas.microsoft.com/office/drawing/2014/main" id="{EE0DA644-2D55-9219-44EA-C765C278791A}"/>
                  </a:ext>
                </a:extLst>
              </p:cNvPr>
              <p:cNvSpPr/>
              <p:nvPr/>
            </p:nvSpPr>
            <p:spPr>
              <a:xfrm>
                <a:off x="1629026" y="3225850"/>
                <a:ext cx="139659" cy="127692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2358" extrusionOk="0">
                    <a:moveTo>
                      <a:pt x="1285" y="0"/>
                    </a:moveTo>
                    <a:cubicBezTo>
                      <a:pt x="983" y="0"/>
                      <a:pt x="683" y="117"/>
                      <a:pt x="455" y="351"/>
                    </a:cubicBezTo>
                    <a:cubicBezTo>
                      <a:pt x="0" y="806"/>
                      <a:pt x="0" y="1552"/>
                      <a:pt x="455" y="2006"/>
                    </a:cubicBezTo>
                    <a:cubicBezTo>
                      <a:pt x="683" y="2240"/>
                      <a:pt x="983" y="2357"/>
                      <a:pt x="1285" y="2357"/>
                    </a:cubicBezTo>
                    <a:cubicBezTo>
                      <a:pt x="1586" y="2357"/>
                      <a:pt x="1890" y="2240"/>
                      <a:pt x="2124" y="2006"/>
                    </a:cubicBezTo>
                    <a:cubicBezTo>
                      <a:pt x="2578" y="1552"/>
                      <a:pt x="2578" y="806"/>
                      <a:pt x="2124" y="351"/>
                    </a:cubicBezTo>
                    <a:cubicBezTo>
                      <a:pt x="1890" y="117"/>
                      <a:pt x="1586" y="0"/>
                      <a:pt x="12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653;p66">
                <a:extLst>
                  <a:ext uri="{FF2B5EF4-FFF2-40B4-BE49-F238E27FC236}">
                    <a16:creationId xmlns:a16="http://schemas.microsoft.com/office/drawing/2014/main" id="{9CFDB3B2-E5A4-9C93-20F2-290500F57A9D}"/>
                  </a:ext>
                </a:extLst>
              </p:cNvPr>
              <p:cNvSpPr/>
              <p:nvPr/>
            </p:nvSpPr>
            <p:spPr>
              <a:xfrm>
                <a:off x="1681010" y="2947841"/>
                <a:ext cx="361414" cy="360006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6648" extrusionOk="0">
                    <a:moveTo>
                      <a:pt x="6471" y="0"/>
                    </a:moveTo>
                    <a:lnTo>
                      <a:pt x="4677" y="1795"/>
                    </a:lnTo>
                    <a:lnTo>
                      <a:pt x="1" y="6445"/>
                    </a:lnTo>
                    <a:lnTo>
                      <a:pt x="190" y="6648"/>
                    </a:lnTo>
                    <a:lnTo>
                      <a:pt x="6673" y="190"/>
                    </a:lnTo>
                    <a:lnTo>
                      <a:pt x="6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654;p66">
                <a:extLst>
                  <a:ext uri="{FF2B5EF4-FFF2-40B4-BE49-F238E27FC236}">
                    <a16:creationId xmlns:a16="http://schemas.microsoft.com/office/drawing/2014/main" id="{C457105B-E331-277C-20E5-4011B3FF34D8}"/>
                  </a:ext>
                </a:extLst>
              </p:cNvPr>
              <p:cNvSpPr/>
              <p:nvPr/>
            </p:nvSpPr>
            <p:spPr>
              <a:xfrm>
                <a:off x="1934219" y="2911561"/>
                <a:ext cx="97258" cy="133486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2465" extrusionOk="0">
                    <a:moveTo>
                      <a:pt x="1504" y="1"/>
                    </a:moveTo>
                    <a:cubicBezTo>
                      <a:pt x="1504" y="1"/>
                      <a:pt x="102" y="1403"/>
                      <a:pt x="1" y="2465"/>
                    </a:cubicBezTo>
                    <a:lnTo>
                      <a:pt x="1795" y="670"/>
                    </a:lnTo>
                    <a:lnTo>
                      <a:pt x="15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655;p66">
                <a:extLst>
                  <a:ext uri="{FF2B5EF4-FFF2-40B4-BE49-F238E27FC236}">
                    <a16:creationId xmlns:a16="http://schemas.microsoft.com/office/drawing/2014/main" id="{932A9974-92A4-DC91-76E6-E6648B39896A}"/>
                  </a:ext>
                </a:extLst>
              </p:cNvPr>
              <p:cNvSpPr/>
              <p:nvPr/>
            </p:nvSpPr>
            <p:spPr>
              <a:xfrm>
                <a:off x="1944508" y="2958076"/>
                <a:ext cx="134190" cy="97258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796" extrusionOk="0">
                    <a:moveTo>
                      <a:pt x="1807" y="1"/>
                    </a:moveTo>
                    <a:lnTo>
                      <a:pt x="0" y="1795"/>
                    </a:lnTo>
                    <a:cubicBezTo>
                      <a:pt x="1074" y="1694"/>
                      <a:pt x="2477" y="304"/>
                      <a:pt x="2477" y="304"/>
                    </a:cubicBez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" name="Google Shape;1656;p66">
              <a:extLst>
                <a:ext uri="{FF2B5EF4-FFF2-40B4-BE49-F238E27FC236}">
                  <a16:creationId xmlns:a16="http://schemas.microsoft.com/office/drawing/2014/main" id="{1C875451-433B-0DCA-AA87-0D183C4C5E80}"/>
                </a:ext>
              </a:extLst>
            </p:cNvPr>
            <p:cNvGrpSpPr/>
            <p:nvPr/>
          </p:nvGrpSpPr>
          <p:grpSpPr>
            <a:xfrm>
              <a:off x="1649549" y="3349344"/>
              <a:ext cx="878603" cy="1238205"/>
              <a:chOff x="1649549" y="3120744"/>
              <a:chExt cx="878603" cy="1238205"/>
            </a:xfrm>
          </p:grpSpPr>
          <p:sp>
            <p:nvSpPr>
              <p:cNvPr id="424" name="Google Shape;1657;p66">
                <a:extLst>
                  <a:ext uri="{FF2B5EF4-FFF2-40B4-BE49-F238E27FC236}">
                    <a16:creationId xmlns:a16="http://schemas.microsoft.com/office/drawing/2014/main" id="{1A4DD026-D3BC-FD1B-2B3D-9957869A8215}"/>
                  </a:ext>
                </a:extLst>
              </p:cNvPr>
              <p:cNvSpPr/>
              <p:nvPr/>
            </p:nvSpPr>
            <p:spPr>
              <a:xfrm>
                <a:off x="2237355" y="4285682"/>
                <a:ext cx="41156" cy="5686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050" extrusionOk="0">
                    <a:moveTo>
                      <a:pt x="64" y="0"/>
                    </a:moveTo>
                    <a:lnTo>
                      <a:pt x="1" y="998"/>
                    </a:lnTo>
                    <a:lnTo>
                      <a:pt x="683" y="1049"/>
                    </a:lnTo>
                    <a:lnTo>
                      <a:pt x="759" y="51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658;p66">
                <a:extLst>
                  <a:ext uri="{FF2B5EF4-FFF2-40B4-BE49-F238E27FC236}">
                    <a16:creationId xmlns:a16="http://schemas.microsoft.com/office/drawing/2014/main" id="{91FAECB8-3622-76CF-7843-93D11C6D5D5C}"/>
                  </a:ext>
                </a:extLst>
              </p:cNvPr>
              <p:cNvSpPr/>
              <p:nvPr/>
            </p:nvSpPr>
            <p:spPr>
              <a:xfrm>
                <a:off x="2194251" y="4329436"/>
                <a:ext cx="80796" cy="29513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45" extrusionOk="0">
                    <a:moveTo>
                      <a:pt x="797" y="1"/>
                    </a:moveTo>
                    <a:lnTo>
                      <a:pt x="102" y="329"/>
                    </a:lnTo>
                    <a:cubicBezTo>
                      <a:pt x="39" y="355"/>
                      <a:pt x="1" y="418"/>
                      <a:pt x="13" y="481"/>
                    </a:cubicBezTo>
                    <a:lnTo>
                      <a:pt x="13" y="544"/>
                    </a:lnTo>
                    <a:lnTo>
                      <a:pt x="1492" y="544"/>
                    </a:lnTo>
                    <a:lnTo>
                      <a:pt x="1492" y="102"/>
                    </a:lnTo>
                    <a:cubicBezTo>
                      <a:pt x="1411" y="138"/>
                      <a:pt x="1326" y="155"/>
                      <a:pt x="1240" y="155"/>
                    </a:cubicBezTo>
                    <a:cubicBezTo>
                      <a:pt x="1084" y="155"/>
                      <a:pt x="927" y="99"/>
                      <a:pt x="7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659;p66">
                <a:extLst>
                  <a:ext uri="{FF2B5EF4-FFF2-40B4-BE49-F238E27FC236}">
                    <a16:creationId xmlns:a16="http://schemas.microsoft.com/office/drawing/2014/main" id="{A810AD7F-6F65-5AAE-F432-683C84559738}"/>
                  </a:ext>
                </a:extLst>
              </p:cNvPr>
              <p:cNvSpPr/>
              <p:nvPr/>
            </p:nvSpPr>
            <p:spPr>
              <a:xfrm>
                <a:off x="2455690" y="4282217"/>
                <a:ext cx="41102" cy="5686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050" extrusionOk="0">
                    <a:moveTo>
                      <a:pt x="76" y="1"/>
                    </a:moveTo>
                    <a:lnTo>
                      <a:pt x="0" y="999"/>
                    </a:lnTo>
                    <a:lnTo>
                      <a:pt x="683" y="1050"/>
                    </a:lnTo>
                    <a:lnTo>
                      <a:pt x="758" y="52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660;p66">
                <a:extLst>
                  <a:ext uri="{FF2B5EF4-FFF2-40B4-BE49-F238E27FC236}">
                    <a16:creationId xmlns:a16="http://schemas.microsoft.com/office/drawing/2014/main" id="{E2E9ACC4-9660-74DE-AA86-5334006AB1B5}"/>
                  </a:ext>
                </a:extLst>
              </p:cNvPr>
              <p:cNvSpPr/>
              <p:nvPr/>
            </p:nvSpPr>
            <p:spPr>
              <a:xfrm>
                <a:off x="2413236" y="4325375"/>
                <a:ext cx="80146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57" extrusionOk="0">
                    <a:moveTo>
                      <a:pt x="784" y="0"/>
                    </a:moveTo>
                    <a:lnTo>
                      <a:pt x="89" y="329"/>
                    </a:lnTo>
                    <a:cubicBezTo>
                      <a:pt x="39" y="367"/>
                      <a:pt x="1" y="417"/>
                      <a:pt x="1" y="493"/>
                    </a:cubicBezTo>
                    <a:lnTo>
                      <a:pt x="1" y="556"/>
                    </a:lnTo>
                    <a:lnTo>
                      <a:pt x="1479" y="556"/>
                    </a:lnTo>
                    <a:lnTo>
                      <a:pt x="1479" y="101"/>
                    </a:lnTo>
                    <a:cubicBezTo>
                      <a:pt x="1395" y="139"/>
                      <a:pt x="1306" y="157"/>
                      <a:pt x="1216" y="157"/>
                    </a:cubicBezTo>
                    <a:cubicBezTo>
                      <a:pt x="1064" y="157"/>
                      <a:pt x="912" y="104"/>
                      <a:pt x="7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661;p66">
                <a:extLst>
                  <a:ext uri="{FF2B5EF4-FFF2-40B4-BE49-F238E27FC236}">
                    <a16:creationId xmlns:a16="http://schemas.microsoft.com/office/drawing/2014/main" id="{0A9C1174-8202-5398-2378-E74BD947D48C}"/>
                  </a:ext>
                </a:extLst>
              </p:cNvPr>
              <p:cNvSpPr/>
              <p:nvPr/>
            </p:nvSpPr>
            <p:spPr>
              <a:xfrm>
                <a:off x="2223005" y="3800494"/>
                <a:ext cx="291557" cy="516019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529" extrusionOk="0">
                    <a:moveTo>
                      <a:pt x="3172" y="0"/>
                    </a:moveTo>
                    <a:lnTo>
                      <a:pt x="1151" y="304"/>
                    </a:lnTo>
                    <a:lnTo>
                      <a:pt x="291" y="5434"/>
                    </a:lnTo>
                    <a:lnTo>
                      <a:pt x="1" y="9529"/>
                    </a:lnTo>
                    <a:lnTo>
                      <a:pt x="1151" y="9529"/>
                    </a:lnTo>
                    <a:lnTo>
                      <a:pt x="1959" y="5813"/>
                    </a:lnTo>
                    <a:lnTo>
                      <a:pt x="2705" y="1883"/>
                    </a:lnTo>
                    <a:cubicBezTo>
                      <a:pt x="2705" y="1883"/>
                      <a:pt x="2857" y="4234"/>
                      <a:pt x="3172" y="5245"/>
                    </a:cubicBezTo>
                    <a:cubicBezTo>
                      <a:pt x="3488" y="6243"/>
                      <a:pt x="4120" y="9529"/>
                      <a:pt x="4120" y="9529"/>
                    </a:cubicBezTo>
                    <a:lnTo>
                      <a:pt x="5384" y="9529"/>
                    </a:lnTo>
                    <a:cubicBezTo>
                      <a:pt x="5384" y="9529"/>
                      <a:pt x="4954" y="5434"/>
                      <a:pt x="4904" y="5131"/>
                    </a:cubicBezTo>
                    <a:cubicBezTo>
                      <a:pt x="4866" y="4828"/>
                      <a:pt x="4563" y="0"/>
                      <a:pt x="4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662;p66">
                <a:extLst>
                  <a:ext uri="{FF2B5EF4-FFF2-40B4-BE49-F238E27FC236}">
                    <a16:creationId xmlns:a16="http://schemas.microsoft.com/office/drawing/2014/main" id="{26324B6C-E96F-BF38-C99C-BF5B42EC75DA}"/>
                  </a:ext>
                </a:extLst>
              </p:cNvPr>
              <p:cNvSpPr/>
              <p:nvPr/>
            </p:nvSpPr>
            <p:spPr>
              <a:xfrm>
                <a:off x="2326324" y="3800494"/>
                <a:ext cx="147186" cy="50308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929" extrusionOk="0">
                    <a:moveTo>
                      <a:pt x="1264" y="0"/>
                    </a:moveTo>
                    <a:lnTo>
                      <a:pt x="1062" y="38"/>
                    </a:lnTo>
                    <a:lnTo>
                      <a:pt x="317" y="304"/>
                    </a:lnTo>
                    <a:lnTo>
                      <a:pt x="1" y="771"/>
                    </a:lnTo>
                    <a:cubicBezTo>
                      <a:pt x="538" y="877"/>
                      <a:pt x="1079" y="929"/>
                      <a:pt x="1622" y="929"/>
                    </a:cubicBezTo>
                    <a:cubicBezTo>
                      <a:pt x="1987" y="929"/>
                      <a:pt x="2352" y="905"/>
                      <a:pt x="2718" y="860"/>
                    </a:cubicBezTo>
                    <a:cubicBezTo>
                      <a:pt x="2680" y="354"/>
                      <a:pt x="2667" y="0"/>
                      <a:pt x="2667" y="0"/>
                    </a:cubicBez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663;p66">
                <a:extLst>
                  <a:ext uri="{FF2B5EF4-FFF2-40B4-BE49-F238E27FC236}">
                    <a16:creationId xmlns:a16="http://schemas.microsoft.com/office/drawing/2014/main" id="{E7D304EB-9647-DC03-9ED1-2B0C50C84740}"/>
                  </a:ext>
                </a:extLst>
              </p:cNvPr>
              <p:cNvSpPr/>
              <p:nvPr/>
            </p:nvSpPr>
            <p:spPr>
              <a:xfrm>
                <a:off x="2285982" y="3584163"/>
                <a:ext cx="190942" cy="233072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4304" extrusionOk="0">
                    <a:moveTo>
                      <a:pt x="2162" y="0"/>
                    </a:moveTo>
                    <a:cubicBezTo>
                      <a:pt x="2124" y="0"/>
                      <a:pt x="2086" y="1"/>
                      <a:pt x="2047" y="2"/>
                    </a:cubicBezTo>
                    <a:lnTo>
                      <a:pt x="1769" y="2"/>
                    </a:lnTo>
                    <a:lnTo>
                      <a:pt x="1744" y="15"/>
                    </a:lnTo>
                    <a:cubicBezTo>
                      <a:pt x="1732" y="15"/>
                      <a:pt x="1706" y="13"/>
                      <a:pt x="1662" y="13"/>
                    </a:cubicBezTo>
                    <a:cubicBezTo>
                      <a:pt x="1522" y="13"/>
                      <a:pt x="1205" y="28"/>
                      <a:pt x="645" y="154"/>
                    </a:cubicBezTo>
                    <a:cubicBezTo>
                      <a:pt x="468" y="192"/>
                      <a:pt x="329" y="331"/>
                      <a:pt x="278" y="508"/>
                    </a:cubicBezTo>
                    <a:cubicBezTo>
                      <a:pt x="190" y="861"/>
                      <a:pt x="127" y="1228"/>
                      <a:pt x="114" y="1594"/>
                    </a:cubicBezTo>
                    <a:cubicBezTo>
                      <a:pt x="89" y="2264"/>
                      <a:pt x="89" y="3010"/>
                      <a:pt x="63" y="3098"/>
                    </a:cubicBezTo>
                    <a:cubicBezTo>
                      <a:pt x="38" y="3174"/>
                      <a:pt x="13" y="3616"/>
                      <a:pt x="0" y="3856"/>
                    </a:cubicBezTo>
                    <a:cubicBezTo>
                      <a:pt x="0" y="3945"/>
                      <a:pt x="51" y="4021"/>
                      <a:pt x="127" y="4046"/>
                    </a:cubicBezTo>
                    <a:cubicBezTo>
                      <a:pt x="398" y="4134"/>
                      <a:pt x="1015" y="4303"/>
                      <a:pt x="1700" y="4303"/>
                    </a:cubicBezTo>
                    <a:cubicBezTo>
                      <a:pt x="2194" y="4303"/>
                      <a:pt x="2724" y="4215"/>
                      <a:pt x="3185" y="3945"/>
                    </a:cubicBezTo>
                    <a:cubicBezTo>
                      <a:pt x="3235" y="3907"/>
                      <a:pt x="3273" y="3856"/>
                      <a:pt x="3273" y="3781"/>
                    </a:cubicBezTo>
                    <a:lnTo>
                      <a:pt x="3513" y="368"/>
                    </a:lnTo>
                    <a:cubicBezTo>
                      <a:pt x="3526" y="280"/>
                      <a:pt x="3475" y="204"/>
                      <a:pt x="3387" y="179"/>
                    </a:cubicBezTo>
                    <a:cubicBezTo>
                      <a:pt x="2982" y="63"/>
                      <a:pt x="2577" y="0"/>
                      <a:pt x="2162" y="0"/>
                    </a:cubicBezTo>
                    <a:close/>
                  </a:path>
                </a:pathLst>
              </a:custGeom>
              <a:solidFill>
                <a:srgbClr val="199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664;p66">
                <a:extLst>
                  <a:ext uri="{FF2B5EF4-FFF2-40B4-BE49-F238E27FC236}">
                    <a16:creationId xmlns:a16="http://schemas.microsoft.com/office/drawing/2014/main" id="{450456DF-0D45-33ED-001F-5779B7EF4B9F}"/>
                  </a:ext>
                </a:extLst>
              </p:cNvPr>
              <p:cNvSpPr/>
              <p:nvPr/>
            </p:nvSpPr>
            <p:spPr>
              <a:xfrm>
                <a:off x="2309213" y="3645137"/>
                <a:ext cx="123251" cy="152006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807" extrusionOk="0">
                    <a:moveTo>
                      <a:pt x="2099" y="1"/>
                    </a:moveTo>
                    <a:cubicBezTo>
                      <a:pt x="1795" y="595"/>
                      <a:pt x="1593" y="1227"/>
                      <a:pt x="1492" y="1896"/>
                    </a:cubicBezTo>
                    <a:lnTo>
                      <a:pt x="1" y="2806"/>
                    </a:lnTo>
                    <a:cubicBezTo>
                      <a:pt x="1" y="2806"/>
                      <a:pt x="1631" y="2655"/>
                      <a:pt x="1947" y="2351"/>
                    </a:cubicBezTo>
                    <a:cubicBezTo>
                      <a:pt x="2275" y="2035"/>
                      <a:pt x="2099" y="1"/>
                      <a:pt x="2099" y="1"/>
                    </a:cubicBez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665;p66">
                <a:extLst>
                  <a:ext uri="{FF2B5EF4-FFF2-40B4-BE49-F238E27FC236}">
                    <a16:creationId xmlns:a16="http://schemas.microsoft.com/office/drawing/2014/main" id="{FF250243-FC7D-F7BE-EA43-E67691A4DA26}"/>
                  </a:ext>
                </a:extLst>
              </p:cNvPr>
              <p:cNvSpPr/>
              <p:nvPr/>
            </p:nvSpPr>
            <p:spPr>
              <a:xfrm>
                <a:off x="2133385" y="3594235"/>
                <a:ext cx="201231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2843" extrusionOk="0">
                    <a:moveTo>
                      <a:pt x="3383" y="1"/>
                    </a:moveTo>
                    <a:cubicBezTo>
                      <a:pt x="3359" y="1"/>
                      <a:pt x="3334" y="6"/>
                      <a:pt x="3311" y="18"/>
                    </a:cubicBezTo>
                    <a:cubicBezTo>
                      <a:pt x="2932" y="195"/>
                      <a:pt x="1731" y="865"/>
                      <a:pt x="1276" y="1939"/>
                    </a:cubicBezTo>
                    <a:lnTo>
                      <a:pt x="0" y="1863"/>
                    </a:lnTo>
                    <a:lnTo>
                      <a:pt x="0" y="1863"/>
                    </a:lnTo>
                    <a:lnTo>
                      <a:pt x="126" y="2318"/>
                    </a:lnTo>
                    <a:cubicBezTo>
                      <a:pt x="126" y="2318"/>
                      <a:pt x="1098" y="2843"/>
                      <a:pt x="1561" y="2843"/>
                    </a:cubicBezTo>
                    <a:cubicBezTo>
                      <a:pt x="1590" y="2843"/>
                      <a:pt x="1618" y="2841"/>
                      <a:pt x="1643" y="2836"/>
                    </a:cubicBezTo>
                    <a:cubicBezTo>
                      <a:pt x="2060" y="2748"/>
                      <a:pt x="3362" y="1661"/>
                      <a:pt x="3362" y="1661"/>
                    </a:cubicBezTo>
                    <a:cubicBezTo>
                      <a:pt x="3362" y="1661"/>
                      <a:pt x="3715" y="511"/>
                      <a:pt x="3513" y="81"/>
                    </a:cubicBezTo>
                    <a:cubicBezTo>
                      <a:pt x="3487" y="29"/>
                      <a:pt x="3437" y="1"/>
                      <a:pt x="3383" y="1"/>
                    </a:cubicBezTo>
                    <a:close/>
                  </a:path>
                </a:pathLst>
              </a:custGeom>
              <a:solidFill>
                <a:srgbClr val="199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666;p66">
                <a:extLst>
                  <a:ext uri="{FF2B5EF4-FFF2-40B4-BE49-F238E27FC236}">
                    <a16:creationId xmlns:a16="http://schemas.microsoft.com/office/drawing/2014/main" id="{9AFF4CCB-7D98-DED3-207A-B2E5A28C6C7F}"/>
                  </a:ext>
                </a:extLst>
              </p:cNvPr>
              <p:cNvSpPr/>
              <p:nvPr/>
            </p:nvSpPr>
            <p:spPr>
              <a:xfrm>
                <a:off x="2035481" y="3528118"/>
                <a:ext cx="196465" cy="24439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4513" extrusionOk="0">
                    <a:moveTo>
                      <a:pt x="595" y="1"/>
                    </a:moveTo>
                    <a:cubicBezTo>
                      <a:pt x="506" y="77"/>
                      <a:pt x="405" y="165"/>
                      <a:pt x="304" y="241"/>
                    </a:cubicBezTo>
                    <a:cubicBezTo>
                      <a:pt x="203" y="317"/>
                      <a:pt x="102" y="380"/>
                      <a:pt x="1" y="443"/>
                    </a:cubicBezTo>
                    <a:lnTo>
                      <a:pt x="3034" y="4512"/>
                    </a:lnTo>
                    <a:lnTo>
                      <a:pt x="3628" y="4070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667;p66">
                <a:extLst>
                  <a:ext uri="{FF2B5EF4-FFF2-40B4-BE49-F238E27FC236}">
                    <a16:creationId xmlns:a16="http://schemas.microsoft.com/office/drawing/2014/main" id="{5992079F-C531-CA89-CF89-6BE6B5BE0F4E}"/>
                  </a:ext>
                </a:extLst>
              </p:cNvPr>
              <p:cNvSpPr/>
              <p:nvPr/>
            </p:nvSpPr>
            <p:spPr>
              <a:xfrm>
                <a:off x="2086166" y="3608260"/>
                <a:ext cx="258686" cy="305149"/>
              </a:xfrm>
              <a:custGeom>
                <a:avLst/>
                <a:gdLst/>
                <a:ahLst/>
                <a:cxnLst/>
                <a:rect l="l" t="t" r="r" b="b"/>
                <a:pathLst>
                  <a:path w="4777" h="5635" extrusionOk="0">
                    <a:moveTo>
                      <a:pt x="846" y="1"/>
                    </a:moveTo>
                    <a:cubicBezTo>
                      <a:pt x="692" y="1"/>
                      <a:pt x="537" y="49"/>
                      <a:pt x="405" y="151"/>
                    </a:cubicBezTo>
                    <a:cubicBezTo>
                      <a:pt x="76" y="391"/>
                      <a:pt x="0" y="859"/>
                      <a:pt x="240" y="1187"/>
                    </a:cubicBezTo>
                    <a:lnTo>
                      <a:pt x="3336" y="5332"/>
                    </a:lnTo>
                    <a:cubicBezTo>
                      <a:pt x="3480" y="5528"/>
                      <a:pt x="3704" y="5634"/>
                      <a:pt x="3931" y="5634"/>
                    </a:cubicBezTo>
                    <a:cubicBezTo>
                      <a:pt x="4085" y="5634"/>
                      <a:pt x="4240" y="5586"/>
                      <a:pt x="4373" y="5484"/>
                    </a:cubicBezTo>
                    <a:cubicBezTo>
                      <a:pt x="4714" y="5244"/>
                      <a:pt x="4777" y="4776"/>
                      <a:pt x="4537" y="4448"/>
                    </a:cubicBezTo>
                    <a:lnTo>
                      <a:pt x="1441" y="303"/>
                    </a:lnTo>
                    <a:cubicBezTo>
                      <a:pt x="1297" y="107"/>
                      <a:pt x="1073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668;p66">
                <a:extLst>
                  <a:ext uri="{FF2B5EF4-FFF2-40B4-BE49-F238E27FC236}">
                    <a16:creationId xmlns:a16="http://schemas.microsoft.com/office/drawing/2014/main" id="{7A41C79C-52FD-DBC4-6136-09805406E08A}"/>
                  </a:ext>
                </a:extLst>
              </p:cNvPr>
              <p:cNvSpPr/>
              <p:nvPr/>
            </p:nvSpPr>
            <p:spPr>
              <a:xfrm>
                <a:off x="1649549" y="3120744"/>
                <a:ext cx="515911" cy="466686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8618" extrusionOk="0">
                    <a:moveTo>
                      <a:pt x="4831" y="786"/>
                    </a:moveTo>
                    <a:cubicBezTo>
                      <a:pt x="5007" y="786"/>
                      <a:pt x="5187" y="799"/>
                      <a:pt x="5371" y="826"/>
                    </a:cubicBezTo>
                    <a:cubicBezTo>
                      <a:pt x="8480" y="1281"/>
                      <a:pt x="9491" y="5262"/>
                      <a:pt x="6964" y="7145"/>
                    </a:cubicBezTo>
                    <a:cubicBezTo>
                      <a:pt x="6335" y="7615"/>
                      <a:pt x="5599" y="7841"/>
                      <a:pt x="4868" y="7841"/>
                    </a:cubicBezTo>
                    <a:cubicBezTo>
                      <a:pt x="3792" y="7841"/>
                      <a:pt x="2728" y="7350"/>
                      <a:pt x="2035" y="6424"/>
                    </a:cubicBezTo>
                    <a:cubicBezTo>
                      <a:pt x="276" y="4058"/>
                      <a:pt x="2028" y="786"/>
                      <a:pt x="4831" y="786"/>
                    </a:cubicBezTo>
                    <a:close/>
                    <a:moveTo>
                      <a:pt x="4839" y="0"/>
                    </a:moveTo>
                    <a:cubicBezTo>
                      <a:pt x="3976" y="0"/>
                      <a:pt x="3090" y="267"/>
                      <a:pt x="2288" y="864"/>
                    </a:cubicBezTo>
                    <a:cubicBezTo>
                      <a:pt x="392" y="2292"/>
                      <a:pt x="1" y="4984"/>
                      <a:pt x="1416" y="6892"/>
                    </a:cubicBezTo>
                    <a:cubicBezTo>
                      <a:pt x="2236" y="7992"/>
                      <a:pt x="3523" y="8617"/>
                      <a:pt x="4857" y="8617"/>
                    </a:cubicBezTo>
                    <a:cubicBezTo>
                      <a:pt x="5209" y="8617"/>
                      <a:pt x="5564" y="8574"/>
                      <a:pt x="5915" y="8484"/>
                    </a:cubicBezTo>
                    <a:cubicBezTo>
                      <a:pt x="7608" y="8055"/>
                      <a:pt x="8872" y="6652"/>
                      <a:pt x="9125" y="4933"/>
                    </a:cubicBezTo>
                    <a:cubicBezTo>
                      <a:pt x="9526" y="2132"/>
                      <a:pt x="7279" y="0"/>
                      <a:pt x="48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669;p66">
                <a:extLst>
                  <a:ext uri="{FF2B5EF4-FFF2-40B4-BE49-F238E27FC236}">
                    <a16:creationId xmlns:a16="http://schemas.microsoft.com/office/drawing/2014/main" id="{0D80F434-DF2C-0876-3B6D-9A74B60E11EA}"/>
                  </a:ext>
                </a:extLst>
              </p:cNvPr>
              <p:cNvSpPr/>
              <p:nvPr/>
            </p:nvSpPr>
            <p:spPr>
              <a:xfrm>
                <a:off x="1709115" y="3162765"/>
                <a:ext cx="407877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7050" extrusionOk="0">
                    <a:moveTo>
                      <a:pt x="3766" y="1"/>
                    </a:moveTo>
                    <a:cubicBezTo>
                      <a:pt x="3599" y="1"/>
                      <a:pt x="3430" y="13"/>
                      <a:pt x="3260" y="37"/>
                    </a:cubicBezTo>
                    <a:cubicBezTo>
                      <a:pt x="1340" y="315"/>
                      <a:pt x="0" y="2110"/>
                      <a:pt x="278" y="4031"/>
                    </a:cubicBezTo>
                    <a:cubicBezTo>
                      <a:pt x="531" y="5792"/>
                      <a:pt x="2032" y="7050"/>
                      <a:pt x="3759" y="7050"/>
                    </a:cubicBezTo>
                    <a:cubicBezTo>
                      <a:pt x="3928" y="7050"/>
                      <a:pt x="4099" y="7038"/>
                      <a:pt x="4271" y="7013"/>
                    </a:cubicBezTo>
                    <a:cubicBezTo>
                      <a:pt x="6192" y="6735"/>
                      <a:pt x="7532" y="4953"/>
                      <a:pt x="7254" y="3020"/>
                    </a:cubicBezTo>
                    <a:cubicBezTo>
                      <a:pt x="7000" y="1269"/>
                      <a:pt x="5487" y="1"/>
                      <a:pt x="3766" y="1"/>
                    </a:cubicBez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670;p66">
                <a:extLst>
                  <a:ext uri="{FF2B5EF4-FFF2-40B4-BE49-F238E27FC236}">
                    <a16:creationId xmlns:a16="http://schemas.microsoft.com/office/drawing/2014/main" id="{767AE073-0E80-379E-005D-7CD047379452}"/>
                  </a:ext>
                </a:extLst>
              </p:cNvPr>
              <p:cNvSpPr/>
              <p:nvPr/>
            </p:nvSpPr>
            <p:spPr>
              <a:xfrm>
                <a:off x="1887704" y="3204785"/>
                <a:ext cx="93034" cy="84424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559" extrusionOk="0">
                    <a:moveTo>
                      <a:pt x="878" y="1"/>
                    </a:moveTo>
                    <a:cubicBezTo>
                      <a:pt x="723" y="1"/>
                      <a:pt x="563" y="50"/>
                      <a:pt x="417" y="159"/>
                    </a:cubicBezTo>
                    <a:cubicBezTo>
                      <a:pt x="76" y="411"/>
                      <a:pt x="0" y="904"/>
                      <a:pt x="253" y="1245"/>
                    </a:cubicBezTo>
                    <a:cubicBezTo>
                      <a:pt x="414" y="1460"/>
                      <a:pt x="643" y="1558"/>
                      <a:pt x="869" y="1558"/>
                    </a:cubicBezTo>
                    <a:cubicBezTo>
                      <a:pt x="1229" y="1558"/>
                      <a:pt x="1581" y="1311"/>
                      <a:pt x="1643" y="892"/>
                    </a:cubicBezTo>
                    <a:cubicBezTo>
                      <a:pt x="1718" y="388"/>
                      <a:pt x="1317" y="1"/>
                      <a:pt x="8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671;p66">
                <a:extLst>
                  <a:ext uri="{FF2B5EF4-FFF2-40B4-BE49-F238E27FC236}">
                    <a16:creationId xmlns:a16="http://schemas.microsoft.com/office/drawing/2014/main" id="{B594496B-AC59-334A-405C-C139B844C31F}"/>
                  </a:ext>
                </a:extLst>
              </p:cNvPr>
              <p:cNvSpPr/>
              <p:nvPr/>
            </p:nvSpPr>
            <p:spPr>
              <a:xfrm>
                <a:off x="2117628" y="3707085"/>
                <a:ext cx="71211" cy="3530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652" extrusionOk="0">
                    <a:moveTo>
                      <a:pt x="645" y="0"/>
                    </a:moveTo>
                    <a:cubicBezTo>
                      <a:pt x="503" y="0"/>
                      <a:pt x="361" y="7"/>
                      <a:pt x="215" y="19"/>
                    </a:cubicBezTo>
                    <a:cubicBezTo>
                      <a:pt x="0" y="108"/>
                      <a:pt x="278" y="525"/>
                      <a:pt x="405" y="588"/>
                    </a:cubicBezTo>
                    <a:cubicBezTo>
                      <a:pt x="472" y="618"/>
                      <a:pt x="665" y="652"/>
                      <a:pt x="828" y="652"/>
                    </a:cubicBezTo>
                    <a:cubicBezTo>
                      <a:pt x="943" y="652"/>
                      <a:pt x="1043" y="635"/>
                      <a:pt x="1075" y="588"/>
                    </a:cubicBezTo>
                    <a:cubicBezTo>
                      <a:pt x="1150" y="462"/>
                      <a:pt x="1315" y="70"/>
                      <a:pt x="1075" y="19"/>
                    </a:cubicBezTo>
                    <a:cubicBezTo>
                      <a:pt x="929" y="7"/>
                      <a:pt x="787" y="0"/>
                      <a:pt x="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672;p66">
                <a:extLst>
                  <a:ext uri="{FF2B5EF4-FFF2-40B4-BE49-F238E27FC236}">
                    <a16:creationId xmlns:a16="http://schemas.microsoft.com/office/drawing/2014/main" id="{3C81A4D3-B347-D8CE-05D3-46AE52EBEE5B}"/>
                  </a:ext>
                </a:extLst>
              </p:cNvPr>
              <p:cNvSpPr/>
              <p:nvPr/>
            </p:nvSpPr>
            <p:spPr>
              <a:xfrm>
                <a:off x="2199070" y="3799682"/>
                <a:ext cx="82853" cy="46788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64" extrusionOk="0">
                    <a:moveTo>
                      <a:pt x="870" y="1"/>
                    </a:moveTo>
                    <a:cubicBezTo>
                      <a:pt x="794" y="1"/>
                      <a:pt x="923" y="268"/>
                      <a:pt x="923" y="268"/>
                    </a:cubicBezTo>
                    <a:cubicBezTo>
                      <a:pt x="923" y="268"/>
                      <a:pt x="614" y="262"/>
                      <a:pt x="374" y="262"/>
                    </a:cubicBezTo>
                    <a:cubicBezTo>
                      <a:pt x="254" y="262"/>
                      <a:pt x="152" y="264"/>
                      <a:pt x="114" y="268"/>
                    </a:cubicBezTo>
                    <a:cubicBezTo>
                      <a:pt x="0" y="281"/>
                      <a:pt x="114" y="723"/>
                      <a:pt x="177" y="786"/>
                    </a:cubicBezTo>
                    <a:cubicBezTo>
                      <a:pt x="256" y="855"/>
                      <a:pt x="403" y="863"/>
                      <a:pt x="518" y="863"/>
                    </a:cubicBezTo>
                    <a:cubicBezTo>
                      <a:pt x="551" y="863"/>
                      <a:pt x="582" y="862"/>
                      <a:pt x="607" y="862"/>
                    </a:cubicBezTo>
                    <a:cubicBezTo>
                      <a:pt x="638" y="863"/>
                      <a:pt x="669" y="864"/>
                      <a:pt x="700" y="864"/>
                    </a:cubicBezTo>
                    <a:cubicBezTo>
                      <a:pt x="984" y="864"/>
                      <a:pt x="1267" y="811"/>
                      <a:pt x="1529" y="685"/>
                    </a:cubicBezTo>
                    <a:lnTo>
                      <a:pt x="1416" y="319"/>
                    </a:lnTo>
                    <a:cubicBezTo>
                      <a:pt x="1416" y="319"/>
                      <a:pt x="1062" y="104"/>
                      <a:pt x="910" y="15"/>
                    </a:cubicBezTo>
                    <a:cubicBezTo>
                      <a:pt x="893" y="5"/>
                      <a:pt x="879" y="1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673;p66">
                <a:extLst>
                  <a:ext uri="{FF2B5EF4-FFF2-40B4-BE49-F238E27FC236}">
                    <a16:creationId xmlns:a16="http://schemas.microsoft.com/office/drawing/2014/main" id="{92B1031B-E78F-268F-C082-81327D0D7511}"/>
                  </a:ext>
                </a:extLst>
              </p:cNvPr>
              <p:cNvSpPr/>
              <p:nvPr/>
            </p:nvSpPr>
            <p:spPr>
              <a:xfrm>
                <a:off x="2270928" y="3595860"/>
                <a:ext cx="257224" cy="247802"/>
              </a:xfrm>
              <a:custGeom>
                <a:avLst/>
                <a:gdLst/>
                <a:ahLst/>
                <a:cxnLst/>
                <a:rect l="l" t="t" r="r" b="b"/>
                <a:pathLst>
                  <a:path w="4750" h="4576" extrusionOk="0">
                    <a:moveTo>
                      <a:pt x="3700" y="1"/>
                    </a:moveTo>
                    <a:cubicBezTo>
                      <a:pt x="3697" y="1"/>
                      <a:pt x="3693" y="1"/>
                      <a:pt x="3690" y="1"/>
                    </a:cubicBezTo>
                    <a:cubicBezTo>
                      <a:pt x="3463" y="13"/>
                      <a:pt x="3261" y="127"/>
                      <a:pt x="3134" y="317"/>
                    </a:cubicBezTo>
                    <a:cubicBezTo>
                      <a:pt x="2907" y="620"/>
                      <a:pt x="2742" y="974"/>
                      <a:pt x="2654" y="1340"/>
                    </a:cubicBezTo>
                    <a:cubicBezTo>
                      <a:pt x="2578" y="1644"/>
                      <a:pt x="2528" y="1947"/>
                      <a:pt x="2502" y="2263"/>
                    </a:cubicBezTo>
                    <a:cubicBezTo>
                      <a:pt x="2490" y="2351"/>
                      <a:pt x="2515" y="3021"/>
                      <a:pt x="2464" y="3059"/>
                    </a:cubicBezTo>
                    <a:cubicBezTo>
                      <a:pt x="1580" y="3602"/>
                      <a:pt x="0" y="3868"/>
                      <a:pt x="0" y="3868"/>
                    </a:cubicBezTo>
                    <a:lnTo>
                      <a:pt x="127" y="4576"/>
                    </a:lnTo>
                    <a:cubicBezTo>
                      <a:pt x="986" y="4576"/>
                      <a:pt x="3058" y="4512"/>
                      <a:pt x="3488" y="4083"/>
                    </a:cubicBezTo>
                    <a:cubicBezTo>
                      <a:pt x="3918" y="3653"/>
                      <a:pt x="4322" y="2794"/>
                      <a:pt x="4537" y="1720"/>
                    </a:cubicBezTo>
                    <a:cubicBezTo>
                      <a:pt x="4750" y="655"/>
                      <a:pt x="4045" y="1"/>
                      <a:pt x="3700" y="1"/>
                    </a:cubicBezTo>
                    <a:close/>
                  </a:path>
                </a:pathLst>
              </a:custGeom>
              <a:solidFill>
                <a:srgbClr val="199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674;p66">
                <a:extLst>
                  <a:ext uri="{FF2B5EF4-FFF2-40B4-BE49-F238E27FC236}">
                    <a16:creationId xmlns:a16="http://schemas.microsoft.com/office/drawing/2014/main" id="{35C85227-DA33-EC54-05B3-6F73A2C2B1DC}"/>
                  </a:ext>
                </a:extLst>
              </p:cNvPr>
              <p:cNvSpPr/>
              <p:nvPr/>
            </p:nvSpPr>
            <p:spPr>
              <a:xfrm>
                <a:off x="2398182" y="3526764"/>
                <a:ext cx="34983" cy="46517"/>
              </a:xfrm>
              <a:custGeom>
                <a:avLst/>
                <a:gdLst/>
                <a:ahLst/>
                <a:cxnLst/>
                <a:rect l="l" t="t" r="r" b="b"/>
                <a:pathLst>
                  <a:path w="646" h="859" extrusionOk="0">
                    <a:moveTo>
                      <a:pt x="304" y="0"/>
                    </a:moveTo>
                    <a:lnTo>
                      <a:pt x="1" y="493"/>
                    </a:lnTo>
                    <a:lnTo>
                      <a:pt x="76" y="822"/>
                    </a:lnTo>
                    <a:cubicBezTo>
                      <a:pt x="76" y="822"/>
                      <a:pt x="106" y="859"/>
                      <a:pt x="165" y="859"/>
                    </a:cubicBezTo>
                    <a:cubicBezTo>
                      <a:pt x="215" y="859"/>
                      <a:pt x="287" y="832"/>
                      <a:pt x="380" y="733"/>
                    </a:cubicBezTo>
                    <a:cubicBezTo>
                      <a:pt x="582" y="531"/>
                      <a:pt x="645" y="354"/>
                      <a:pt x="620" y="266"/>
                    </a:cubicBezTo>
                    <a:cubicBezTo>
                      <a:pt x="569" y="127"/>
                      <a:pt x="443" y="26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675;p66">
                <a:extLst>
                  <a:ext uri="{FF2B5EF4-FFF2-40B4-BE49-F238E27FC236}">
                    <a16:creationId xmlns:a16="http://schemas.microsoft.com/office/drawing/2014/main" id="{3E2C5233-6AEF-C4A3-744B-FB2F45DAE439}"/>
                  </a:ext>
                </a:extLst>
              </p:cNvPr>
              <p:cNvSpPr/>
              <p:nvPr/>
            </p:nvSpPr>
            <p:spPr>
              <a:xfrm>
                <a:off x="2362605" y="3526926"/>
                <a:ext cx="54911" cy="50903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940" extrusionOk="0">
                    <a:moveTo>
                      <a:pt x="421" y="1"/>
                    </a:moveTo>
                    <a:cubicBezTo>
                      <a:pt x="357" y="1"/>
                      <a:pt x="294" y="17"/>
                      <a:pt x="241" y="48"/>
                    </a:cubicBezTo>
                    <a:cubicBezTo>
                      <a:pt x="203" y="124"/>
                      <a:pt x="177" y="200"/>
                      <a:pt x="152" y="263"/>
                    </a:cubicBezTo>
                    <a:cubicBezTo>
                      <a:pt x="89" y="465"/>
                      <a:pt x="1" y="642"/>
                      <a:pt x="165" y="806"/>
                    </a:cubicBezTo>
                    <a:cubicBezTo>
                      <a:pt x="266" y="892"/>
                      <a:pt x="396" y="939"/>
                      <a:pt x="525" y="939"/>
                    </a:cubicBezTo>
                    <a:cubicBezTo>
                      <a:pt x="606" y="939"/>
                      <a:pt x="686" y="921"/>
                      <a:pt x="759" y="882"/>
                    </a:cubicBezTo>
                    <a:lnTo>
                      <a:pt x="797" y="756"/>
                    </a:lnTo>
                    <a:cubicBezTo>
                      <a:pt x="814" y="764"/>
                      <a:pt x="833" y="768"/>
                      <a:pt x="851" y="768"/>
                    </a:cubicBezTo>
                    <a:cubicBezTo>
                      <a:pt x="914" y="768"/>
                      <a:pt x="976" y="723"/>
                      <a:pt x="986" y="655"/>
                    </a:cubicBezTo>
                    <a:cubicBezTo>
                      <a:pt x="1013" y="536"/>
                      <a:pt x="930" y="444"/>
                      <a:pt x="857" y="444"/>
                    </a:cubicBezTo>
                    <a:cubicBezTo>
                      <a:pt x="828" y="444"/>
                      <a:pt x="802" y="458"/>
                      <a:pt x="784" y="490"/>
                    </a:cubicBezTo>
                    <a:lnTo>
                      <a:pt x="847" y="200"/>
                    </a:lnTo>
                    <a:cubicBezTo>
                      <a:pt x="771" y="111"/>
                      <a:pt x="658" y="48"/>
                      <a:pt x="544" y="23"/>
                    </a:cubicBezTo>
                    <a:cubicBezTo>
                      <a:pt x="504" y="8"/>
                      <a:pt x="462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676;p66">
                <a:extLst>
                  <a:ext uri="{FF2B5EF4-FFF2-40B4-BE49-F238E27FC236}">
                    <a16:creationId xmlns:a16="http://schemas.microsoft.com/office/drawing/2014/main" id="{C051BB99-A7CE-1B9B-2DC1-2ED893E8E35A}"/>
                  </a:ext>
                </a:extLst>
              </p:cNvPr>
              <p:cNvSpPr/>
              <p:nvPr/>
            </p:nvSpPr>
            <p:spPr>
              <a:xfrm>
                <a:off x="2375601" y="3569164"/>
                <a:ext cx="29838" cy="399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738" extrusionOk="0">
                    <a:moveTo>
                      <a:pt x="519" y="1"/>
                    </a:moveTo>
                    <a:lnTo>
                      <a:pt x="1" y="14"/>
                    </a:lnTo>
                    <a:lnTo>
                      <a:pt x="13" y="469"/>
                    </a:lnTo>
                    <a:cubicBezTo>
                      <a:pt x="7" y="649"/>
                      <a:pt x="141" y="737"/>
                      <a:pt x="275" y="737"/>
                    </a:cubicBezTo>
                    <a:cubicBezTo>
                      <a:pt x="413" y="737"/>
                      <a:pt x="551" y="642"/>
                      <a:pt x="531" y="456"/>
                    </a:cubicBezTo>
                    <a:lnTo>
                      <a:pt x="5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677;p66">
                <a:extLst>
                  <a:ext uri="{FF2B5EF4-FFF2-40B4-BE49-F238E27FC236}">
                    <a16:creationId xmlns:a16="http://schemas.microsoft.com/office/drawing/2014/main" id="{3DEB1636-AEB5-443E-FB07-7B2401F1B7D1}"/>
                  </a:ext>
                </a:extLst>
              </p:cNvPr>
              <p:cNvSpPr/>
              <p:nvPr/>
            </p:nvSpPr>
            <p:spPr>
              <a:xfrm>
                <a:off x="2368345" y="3508190"/>
                <a:ext cx="6135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849" extrusionOk="0">
                    <a:moveTo>
                      <a:pt x="339" y="1"/>
                    </a:moveTo>
                    <a:cubicBezTo>
                      <a:pt x="144" y="1"/>
                      <a:pt x="1" y="93"/>
                      <a:pt x="59" y="268"/>
                    </a:cubicBezTo>
                    <a:cubicBezTo>
                      <a:pt x="147" y="533"/>
                      <a:pt x="627" y="533"/>
                      <a:pt x="627" y="533"/>
                    </a:cubicBezTo>
                    <a:lnTo>
                      <a:pt x="678" y="849"/>
                    </a:lnTo>
                    <a:cubicBezTo>
                      <a:pt x="716" y="786"/>
                      <a:pt x="779" y="735"/>
                      <a:pt x="842" y="685"/>
                    </a:cubicBezTo>
                    <a:cubicBezTo>
                      <a:pt x="1133" y="508"/>
                      <a:pt x="994" y="230"/>
                      <a:pt x="665" y="78"/>
                    </a:cubicBezTo>
                    <a:cubicBezTo>
                      <a:pt x="557" y="26"/>
                      <a:pt x="441" y="1"/>
                      <a:pt x="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678;p66">
                <a:extLst>
                  <a:ext uri="{FF2B5EF4-FFF2-40B4-BE49-F238E27FC236}">
                    <a16:creationId xmlns:a16="http://schemas.microsoft.com/office/drawing/2014/main" id="{88FC472A-E0DB-1E38-DCEF-6B853E14EA7C}"/>
                  </a:ext>
                </a:extLst>
              </p:cNvPr>
              <p:cNvSpPr/>
              <p:nvPr/>
            </p:nvSpPr>
            <p:spPr>
              <a:xfrm>
                <a:off x="2278455" y="3634902"/>
                <a:ext cx="17816" cy="78034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441" extrusionOk="0">
                    <a:moveTo>
                      <a:pt x="329" y="0"/>
                    </a:moveTo>
                    <a:lnTo>
                      <a:pt x="329" y="0"/>
                    </a:lnTo>
                    <a:cubicBezTo>
                      <a:pt x="114" y="455"/>
                      <a:pt x="0" y="948"/>
                      <a:pt x="13" y="1441"/>
                    </a:cubicBezTo>
                    <a:lnTo>
                      <a:pt x="240" y="1264"/>
                    </a:lnTo>
                    <a:cubicBezTo>
                      <a:pt x="240" y="1074"/>
                      <a:pt x="240" y="859"/>
                      <a:pt x="253" y="657"/>
                    </a:cubicBezTo>
                    <a:cubicBezTo>
                      <a:pt x="253" y="442"/>
                      <a:pt x="278" y="215"/>
                      <a:pt x="329" y="0"/>
                    </a:cubicBez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1679;p66">
              <a:extLst>
                <a:ext uri="{FF2B5EF4-FFF2-40B4-BE49-F238E27FC236}">
                  <a16:creationId xmlns:a16="http://schemas.microsoft.com/office/drawing/2014/main" id="{8F7863A1-9A3C-BBC1-7B53-36B1DAD03008}"/>
                </a:ext>
              </a:extLst>
            </p:cNvPr>
            <p:cNvGrpSpPr/>
            <p:nvPr/>
          </p:nvGrpSpPr>
          <p:grpSpPr>
            <a:xfrm>
              <a:off x="928965" y="2605425"/>
              <a:ext cx="191479" cy="318576"/>
              <a:chOff x="928965" y="2376825"/>
              <a:chExt cx="191479" cy="318576"/>
            </a:xfrm>
          </p:grpSpPr>
          <p:sp>
            <p:nvSpPr>
              <p:cNvPr id="416" name="Google Shape;1683;p66">
                <a:extLst>
                  <a:ext uri="{FF2B5EF4-FFF2-40B4-BE49-F238E27FC236}">
                    <a16:creationId xmlns:a16="http://schemas.microsoft.com/office/drawing/2014/main" id="{26728A0A-9F87-66D2-EF1E-B69E7701023D}"/>
                  </a:ext>
                </a:extLst>
              </p:cNvPr>
              <p:cNvSpPr/>
              <p:nvPr/>
            </p:nvSpPr>
            <p:spPr>
              <a:xfrm>
                <a:off x="1045985" y="2388413"/>
                <a:ext cx="31517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856" extrusionOk="0">
                    <a:moveTo>
                      <a:pt x="367" y="0"/>
                    </a:moveTo>
                    <a:cubicBezTo>
                      <a:pt x="245" y="0"/>
                      <a:pt x="135" y="51"/>
                      <a:pt x="51" y="146"/>
                    </a:cubicBezTo>
                    <a:cubicBezTo>
                      <a:pt x="1" y="222"/>
                      <a:pt x="13" y="411"/>
                      <a:pt x="140" y="664"/>
                    </a:cubicBezTo>
                    <a:cubicBezTo>
                      <a:pt x="215" y="823"/>
                      <a:pt x="296" y="855"/>
                      <a:pt x="348" y="855"/>
                    </a:cubicBezTo>
                    <a:cubicBezTo>
                      <a:pt x="383" y="855"/>
                      <a:pt x="405" y="841"/>
                      <a:pt x="405" y="841"/>
                    </a:cubicBezTo>
                    <a:lnTo>
                      <a:pt x="582" y="563"/>
                    </a:lnTo>
                    <a:lnTo>
                      <a:pt x="443" y="7"/>
                    </a:lnTo>
                    <a:cubicBezTo>
                      <a:pt x="417" y="3"/>
                      <a:pt x="392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684;p66">
                <a:extLst>
                  <a:ext uri="{FF2B5EF4-FFF2-40B4-BE49-F238E27FC236}">
                    <a16:creationId xmlns:a16="http://schemas.microsoft.com/office/drawing/2014/main" id="{62EB5079-0EFB-1F0A-35DB-81C85539E465}"/>
                  </a:ext>
                </a:extLst>
              </p:cNvPr>
              <p:cNvSpPr/>
              <p:nvPr/>
            </p:nvSpPr>
            <p:spPr>
              <a:xfrm>
                <a:off x="1043982" y="2416788"/>
                <a:ext cx="47925" cy="4213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778" extrusionOk="0">
                    <a:moveTo>
                      <a:pt x="518" y="1"/>
                    </a:moveTo>
                    <a:lnTo>
                      <a:pt x="202" y="317"/>
                    </a:lnTo>
                    <a:cubicBezTo>
                      <a:pt x="0" y="500"/>
                      <a:pt x="178" y="777"/>
                      <a:pt x="381" y="777"/>
                    </a:cubicBezTo>
                    <a:cubicBezTo>
                      <a:pt x="445" y="777"/>
                      <a:pt x="511" y="750"/>
                      <a:pt x="568" y="683"/>
                    </a:cubicBezTo>
                    <a:lnTo>
                      <a:pt x="884" y="367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685;p66">
                <a:extLst>
                  <a:ext uri="{FF2B5EF4-FFF2-40B4-BE49-F238E27FC236}">
                    <a16:creationId xmlns:a16="http://schemas.microsoft.com/office/drawing/2014/main" id="{22E0BB9C-474B-0DE3-7679-C4387EC75F19}"/>
                  </a:ext>
                </a:extLst>
              </p:cNvPr>
              <p:cNvSpPr/>
              <p:nvPr/>
            </p:nvSpPr>
            <p:spPr>
              <a:xfrm>
                <a:off x="1056978" y="2396103"/>
                <a:ext cx="52041" cy="49116"/>
              </a:xfrm>
              <a:custGeom>
                <a:avLst/>
                <a:gdLst/>
                <a:ahLst/>
                <a:cxnLst/>
                <a:rect l="l" t="t" r="r" b="b"/>
                <a:pathLst>
                  <a:path w="961" h="907" extrusionOk="0">
                    <a:moveTo>
                      <a:pt x="557" y="1"/>
                    </a:moveTo>
                    <a:cubicBezTo>
                      <a:pt x="455" y="1"/>
                      <a:pt x="360" y="27"/>
                      <a:pt x="265" y="80"/>
                    </a:cubicBezTo>
                    <a:lnTo>
                      <a:pt x="253" y="383"/>
                    </a:lnTo>
                    <a:cubicBezTo>
                      <a:pt x="243" y="330"/>
                      <a:pt x="208" y="307"/>
                      <a:pt x="167" y="307"/>
                    </a:cubicBezTo>
                    <a:cubicBezTo>
                      <a:pt x="101" y="307"/>
                      <a:pt x="20" y="370"/>
                      <a:pt x="12" y="471"/>
                    </a:cubicBezTo>
                    <a:cubicBezTo>
                      <a:pt x="1" y="553"/>
                      <a:pt x="65" y="624"/>
                      <a:pt x="145" y="624"/>
                    </a:cubicBezTo>
                    <a:cubicBezTo>
                      <a:pt x="151" y="624"/>
                      <a:pt x="158" y="624"/>
                      <a:pt x="164" y="623"/>
                    </a:cubicBezTo>
                    <a:lnTo>
                      <a:pt x="164" y="749"/>
                    </a:lnTo>
                    <a:cubicBezTo>
                      <a:pt x="260" y="853"/>
                      <a:pt x="390" y="906"/>
                      <a:pt x="525" y="906"/>
                    </a:cubicBezTo>
                    <a:cubicBezTo>
                      <a:pt x="603" y="906"/>
                      <a:pt x="683" y="888"/>
                      <a:pt x="758" y="851"/>
                    </a:cubicBezTo>
                    <a:cubicBezTo>
                      <a:pt x="960" y="749"/>
                      <a:pt x="922" y="547"/>
                      <a:pt x="922" y="345"/>
                    </a:cubicBezTo>
                    <a:cubicBezTo>
                      <a:pt x="922" y="269"/>
                      <a:pt x="910" y="193"/>
                      <a:pt x="910" y="118"/>
                    </a:cubicBezTo>
                    <a:cubicBezTo>
                      <a:pt x="834" y="42"/>
                      <a:pt x="720" y="4"/>
                      <a:pt x="619" y="4"/>
                    </a:cubicBezTo>
                    <a:cubicBezTo>
                      <a:pt x="598" y="2"/>
                      <a:pt x="577" y="1"/>
                      <a:pt x="5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686;p66">
                <a:extLst>
                  <a:ext uri="{FF2B5EF4-FFF2-40B4-BE49-F238E27FC236}">
                    <a16:creationId xmlns:a16="http://schemas.microsoft.com/office/drawing/2014/main" id="{E8CFD712-8223-E07E-86F0-44FF7631EA43}"/>
                  </a:ext>
                </a:extLst>
              </p:cNvPr>
              <p:cNvSpPr/>
              <p:nvPr/>
            </p:nvSpPr>
            <p:spPr>
              <a:xfrm>
                <a:off x="1052808" y="2376825"/>
                <a:ext cx="67636" cy="40019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739" extrusionOk="0">
                    <a:moveTo>
                      <a:pt x="666" y="1"/>
                    </a:moveTo>
                    <a:cubicBezTo>
                      <a:pt x="634" y="1"/>
                      <a:pt x="602" y="3"/>
                      <a:pt x="570" y="6"/>
                    </a:cubicBezTo>
                    <a:cubicBezTo>
                      <a:pt x="216" y="57"/>
                      <a:pt x="1" y="271"/>
                      <a:pt x="216" y="537"/>
                    </a:cubicBezTo>
                    <a:cubicBezTo>
                      <a:pt x="266" y="600"/>
                      <a:pt x="304" y="663"/>
                      <a:pt x="342" y="739"/>
                    </a:cubicBezTo>
                    <a:lnTo>
                      <a:pt x="481" y="448"/>
                    </a:lnTo>
                    <a:cubicBezTo>
                      <a:pt x="481" y="448"/>
                      <a:pt x="629" y="503"/>
                      <a:pt x="785" y="503"/>
                    </a:cubicBezTo>
                    <a:cubicBezTo>
                      <a:pt x="899" y="503"/>
                      <a:pt x="1018" y="474"/>
                      <a:pt x="1088" y="372"/>
                    </a:cubicBezTo>
                    <a:cubicBezTo>
                      <a:pt x="1249" y="166"/>
                      <a:pt x="982" y="1"/>
                      <a:pt x="6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687;p66">
                <a:extLst>
                  <a:ext uri="{FF2B5EF4-FFF2-40B4-BE49-F238E27FC236}">
                    <a16:creationId xmlns:a16="http://schemas.microsoft.com/office/drawing/2014/main" id="{86FF7B47-2472-193C-8D06-5B33EE6344F4}"/>
                  </a:ext>
                </a:extLst>
              </p:cNvPr>
              <p:cNvSpPr/>
              <p:nvPr/>
            </p:nvSpPr>
            <p:spPr>
              <a:xfrm>
                <a:off x="928965" y="2437094"/>
                <a:ext cx="188234" cy="258307"/>
              </a:xfrm>
              <a:custGeom>
                <a:avLst/>
                <a:gdLst/>
                <a:ahLst/>
                <a:cxnLst/>
                <a:rect l="l" t="t" r="r" b="b"/>
                <a:pathLst>
                  <a:path w="3476" h="4770" extrusionOk="0">
                    <a:moveTo>
                      <a:pt x="2216" y="0"/>
                    </a:moveTo>
                    <a:cubicBezTo>
                      <a:pt x="2006" y="0"/>
                      <a:pt x="1109" y="325"/>
                      <a:pt x="873" y="738"/>
                    </a:cubicBezTo>
                    <a:cubicBezTo>
                      <a:pt x="620" y="1180"/>
                      <a:pt x="1" y="1964"/>
                      <a:pt x="102" y="4769"/>
                    </a:cubicBezTo>
                    <a:lnTo>
                      <a:pt x="3312" y="4769"/>
                    </a:lnTo>
                    <a:cubicBezTo>
                      <a:pt x="3312" y="4769"/>
                      <a:pt x="3476" y="1951"/>
                      <a:pt x="2629" y="384"/>
                    </a:cubicBezTo>
                    <a:cubicBezTo>
                      <a:pt x="2515" y="245"/>
                      <a:pt x="2389" y="119"/>
                      <a:pt x="2250" y="5"/>
                    </a:cubicBezTo>
                    <a:cubicBezTo>
                      <a:pt x="2243" y="2"/>
                      <a:pt x="2231" y="0"/>
                      <a:pt x="2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688;p66">
                <a:extLst>
                  <a:ext uri="{FF2B5EF4-FFF2-40B4-BE49-F238E27FC236}">
                    <a16:creationId xmlns:a16="http://schemas.microsoft.com/office/drawing/2014/main" id="{A8FF4D87-21E1-7C5B-4228-DF1D5A9A18FF}"/>
                  </a:ext>
                </a:extLst>
              </p:cNvPr>
              <p:cNvSpPr/>
              <p:nvPr/>
            </p:nvSpPr>
            <p:spPr>
              <a:xfrm>
                <a:off x="962485" y="2542742"/>
                <a:ext cx="40452" cy="152656"/>
              </a:xfrm>
              <a:custGeom>
                <a:avLst/>
                <a:gdLst/>
                <a:ahLst/>
                <a:cxnLst/>
                <a:rect l="l" t="t" r="r" b="b"/>
                <a:pathLst>
                  <a:path w="747" h="2819" extrusionOk="0">
                    <a:moveTo>
                      <a:pt x="317" y="0"/>
                    </a:moveTo>
                    <a:cubicBezTo>
                      <a:pt x="317" y="0"/>
                      <a:pt x="317" y="25"/>
                      <a:pt x="304" y="76"/>
                    </a:cubicBezTo>
                    <a:cubicBezTo>
                      <a:pt x="254" y="443"/>
                      <a:pt x="1" y="2098"/>
                      <a:pt x="89" y="2818"/>
                    </a:cubicBezTo>
                    <a:lnTo>
                      <a:pt x="746" y="2818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1" name="Google Shape;1713;p66">
              <a:extLst>
                <a:ext uri="{FF2B5EF4-FFF2-40B4-BE49-F238E27FC236}">
                  <a16:creationId xmlns:a16="http://schemas.microsoft.com/office/drawing/2014/main" id="{72714CF2-6683-5A95-0541-F2C74710BC9E}"/>
                </a:ext>
              </a:extLst>
            </p:cNvPr>
            <p:cNvSpPr/>
            <p:nvPr/>
          </p:nvSpPr>
          <p:spPr>
            <a:xfrm>
              <a:off x="772957" y="3608206"/>
              <a:ext cx="10289" cy="71211"/>
            </a:xfrm>
            <a:custGeom>
              <a:avLst/>
              <a:gdLst/>
              <a:ahLst/>
              <a:cxnLst/>
              <a:rect l="l" t="t" r="r" b="b"/>
              <a:pathLst>
                <a:path w="190" h="1315" extrusionOk="0">
                  <a:moveTo>
                    <a:pt x="190" y="0"/>
                  </a:moveTo>
                  <a:lnTo>
                    <a:pt x="0" y="1315"/>
                  </a:lnTo>
                  <a:lnTo>
                    <a:pt x="190" y="10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000000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9522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/>
          <p:nvPr/>
        </p:nvSpPr>
        <p:spPr>
          <a:xfrm rot="8100000" flipH="1">
            <a:off x="4538365" y="-933656"/>
            <a:ext cx="10563217" cy="5466025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44831" y="2022488"/>
            <a:ext cx="4512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3500" err="1"/>
              <a:t>Badania</a:t>
            </a:r>
            <a:r>
              <a:rPr lang="en" sz="3500"/>
              <a:t> </a:t>
            </a:r>
            <a:r>
              <a:rPr lang="en" sz="3500" err="1"/>
              <a:t>naukowe</a:t>
            </a:r>
            <a:endParaRPr lang="pl-PL" err="1"/>
          </a:p>
        </p:txBody>
      </p:sp>
      <p:sp>
        <p:nvSpPr>
          <p:cNvPr id="406" name="Google Shape;406;p39"/>
          <p:cNvSpPr txBox="1">
            <a:spLocks noGrp="1"/>
          </p:cNvSpPr>
          <p:nvPr>
            <p:ph type="title" idx="2"/>
          </p:nvPr>
        </p:nvSpPr>
        <p:spPr>
          <a:xfrm>
            <a:off x="852101" y="494490"/>
            <a:ext cx="1432800" cy="13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1"/>
          </p:nvPr>
        </p:nvSpPr>
        <p:spPr>
          <a:xfrm>
            <a:off x="644831" y="2910369"/>
            <a:ext cx="4512000" cy="166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950" err="1"/>
              <a:t>Sekcja</a:t>
            </a:r>
            <a:r>
              <a:rPr lang="en" sz="1950"/>
              <a:t> </a:t>
            </a:r>
            <a:r>
              <a:rPr lang="en" sz="1950" err="1"/>
              <a:t>zawiera</a:t>
            </a:r>
            <a:r>
              <a:rPr lang="en" sz="1950"/>
              <a:t> </a:t>
            </a:r>
            <a:r>
              <a:rPr lang="en" sz="1950" err="1"/>
              <a:t>wybrane</a:t>
            </a:r>
            <a:r>
              <a:rPr lang="en" sz="1950"/>
              <a:t> </a:t>
            </a:r>
            <a:r>
              <a:rPr lang="en" sz="1950" err="1"/>
              <a:t>fragmenty</a:t>
            </a:r>
            <a:r>
              <a:rPr lang="en" sz="1950"/>
              <a:t> z </a:t>
            </a:r>
            <a:r>
              <a:rPr lang="en" sz="1950" err="1"/>
              <a:t>dokumentu</a:t>
            </a:r>
            <a:r>
              <a:rPr lang="en" sz="1950"/>
              <a:t> </a:t>
            </a:r>
            <a:r>
              <a:rPr lang="en" sz="1950" err="1"/>
              <a:t>naukowego</a:t>
            </a:r>
            <a:r>
              <a:rPr lang="en" sz="1950"/>
              <a:t> pod </a:t>
            </a:r>
            <a:r>
              <a:rPr lang="en" sz="1950" err="1"/>
              <a:t>tytułem</a:t>
            </a:r>
            <a:r>
              <a:rPr lang="en" sz="1950"/>
              <a:t> "</a:t>
            </a:r>
            <a:r>
              <a:rPr lang="en" sz="1950" b="1"/>
              <a:t>PSYCHOLOGICZNY WPŁYW REKLAM NA DZIAŁANIE LUDZI</a:t>
            </a:r>
            <a:r>
              <a:rPr lang="en" sz="1950"/>
              <a:t>".</a:t>
            </a:r>
          </a:p>
        </p:txBody>
      </p:sp>
      <p:sp>
        <p:nvSpPr>
          <p:cNvPr id="408" name="Google Shape;408;p39"/>
          <p:cNvSpPr/>
          <p:nvPr/>
        </p:nvSpPr>
        <p:spPr>
          <a:xfrm rot="9812107">
            <a:off x="3173072" y="-185513"/>
            <a:ext cx="4431467" cy="1729331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409" name="Google Shape;409;p39"/>
          <p:cNvGrpSpPr/>
          <p:nvPr/>
        </p:nvGrpSpPr>
        <p:grpSpPr>
          <a:xfrm>
            <a:off x="5322400" y="1186882"/>
            <a:ext cx="2817000" cy="3054893"/>
            <a:chOff x="5322400" y="1186882"/>
            <a:chExt cx="2817000" cy="3054893"/>
          </a:xfrm>
        </p:grpSpPr>
        <p:grpSp>
          <p:nvGrpSpPr>
            <p:cNvPr id="410" name="Google Shape;410;p39"/>
            <p:cNvGrpSpPr/>
            <p:nvPr/>
          </p:nvGrpSpPr>
          <p:grpSpPr>
            <a:xfrm>
              <a:off x="5544164" y="1186882"/>
              <a:ext cx="1607426" cy="806935"/>
              <a:chOff x="6819289" y="1186882"/>
              <a:chExt cx="1607426" cy="806935"/>
            </a:xfrm>
          </p:grpSpPr>
          <p:sp>
            <p:nvSpPr>
              <p:cNvPr id="411" name="Google Shape;411;p39"/>
              <p:cNvSpPr/>
              <p:nvPr/>
            </p:nvSpPr>
            <p:spPr>
              <a:xfrm flipH="1">
                <a:off x="6819289" y="1186882"/>
                <a:ext cx="1607426" cy="806935"/>
              </a:xfrm>
              <a:custGeom>
                <a:avLst/>
                <a:gdLst/>
                <a:ahLst/>
                <a:cxnLst/>
                <a:rect l="l" t="t" r="r" b="b"/>
                <a:pathLst>
                  <a:path w="28914" h="14518" extrusionOk="0">
                    <a:moveTo>
                      <a:pt x="1926" y="1"/>
                    </a:moveTo>
                    <a:cubicBezTo>
                      <a:pt x="856" y="1"/>
                      <a:pt x="0" y="857"/>
                      <a:pt x="0" y="1926"/>
                    </a:cubicBezTo>
                    <a:lnTo>
                      <a:pt x="0" y="12592"/>
                    </a:lnTo>
                    <a:cubicBezTo>
                      <a:pt x="0" y="13662"/>
                      <a:pt x="856" y="14518"/>
                      <a:pt x="1926" y="14518"/>
                    </a:cubicBezTo>
                    <a:lnTo>
                      <a:pt x="26988" y="14518"/>
                    </a:lnTo>
                    <a:cubicBezTo>
                      <a:pt x="28053" y="14518"/>
                      <a:pt x="28914" y="13662"/>
                      <a:pt x="28914" y="12592"/>
                    </a:cubicBezTo>
                    <a:lnTo>
                      <a:pt x="28914" y="1926"/>
                    </a:lnTo>
                    <a:cubicBezTo>
                      <a:pt x="28914" y="857"/>
                      <a:pt x="28053" y="1"/>
                      <a:pt x="269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 flipH="1">
                <a:off x="6891893" y="1252080"/>
                <a:ext cx="1462216" cy="79537"/>
              </a:xfrm>
              <a:custGeom>
                <a:avLst/>
                <a:gdLst/>
                <a:ahLst/>
                <a:cxnLst/>
                <a:rect l="l" t="t" r="r" b="b"/>
                <a:pathLst>
                  <a:path w="26302" h="1431" extrusionOk="0">
                    <a:moveTo>
                      <a:pt x="0" y="0"/>
                    </a:moveTo>
                    <a:lnTo>
                      <a:pt x="0" y="1431"/>
                    </a:lnTo>
                    <a:lnTo>
                      <a:pt x="26302" y="1431"/>
                    </a:lnTo>
                    <a:lnTo>
                      <a:pt x="263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7047482" y="1446783"/>
                <a:ext cx="1136884" cy="443486"/>
              </a:xfrm>
              <a:custGeom>
                <a:avLst/>
                <a:gdLst/>
                <a:ahLst/>
                <a:cxnLst/>
                <a:rect l="l" t="t" r="r" b="b"/>
                <a:pathLst>
                  <a:path w="20450" h="7979" extrusionOk="0">
                    <a:moveTo>
                      <a:pt x="19816" y="0"/>
                    </a:moveTo>
                    <a:lnTo>
                      <a:pt x="14753" y="5188"/>
                    </a:lnTo>
                    <a:lnTo>
                      <a:pt x="11130" y="1280"/>
                    </a:lnTo>
                    <a:lnTo>
                      <a:pt x="6668" y="6227"/>
                    </a:lnTo>
                    <a:lnTo>
                      <a:pt x="3588" y="3615"/>
                    </a:lnTo>
                    <a:lnTo>
                      <a:pt x="0" y="7368"/>
                    </a:lnTo>
                    <a:lnTo>
                      <a:pt x="638" y="7979"/>
                    </a:lnTo>
                    <a:lnTo>
                      <a:pt x="3651" y="4832"/>
                    </a:lnTo>
                    <a:lnTo>
                      <a:pt x="6753" y="7457"/>
                    </a:lnTo>
                    <a:lnTo>
                      <a:pt x="11138" y="2590"/>
                    </a:lnTo>
                    <a:lnTo>
                      <a:pt x="14735" y="6472"/>
                    </a:lnTo>
                    <a:lnTo>
                      <a:pt x="20449" y="620"/>
                    </a:lnTo>
                    <a:lnTo>
                      <a:pt x="19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7981854" y="1425718"/>
                <a:ext cx="209698" cy="20020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02" extrusionOk="0">
                    <a:moveTo>
                      <a:pt x="3772" y="1"/>
                    </a:moveTo>
                    <a:lnTo>
                      <a:pt x="1" y="883"/>
                    </a:lnTo>
                    <a:lnTo>
                      <a:pt x="206" y="1743"/>
                    </a:lnTo>
                    <a:lnTo>
                      <a:pt x="2885" y="1119"/>
                    </a:lnTo>
                    <a:lnTo>
                      <a:pt x="2885" y="3602"/>
                    </a:lnTo>
                    <a:lnTo>
                      <a:pt x="3772" y="3602"/>
                    </a:lnTo>
                    <a:lnTo>
                      <a:pt x="37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39"/>
            <p:cNvGrpSpPr/>
            <p:nvPr/>
          </p:nvGrpSpPr>
          <p:grpSpPr>
            <a:xfrm>
              <a:off x="5928111" y="1824818"/>
              <a:ext cx="1923888" cy="1530052"/>
              <a:chOff x="5928111" y="1824818"/>
              <a:chExt cx="1923888" cy="1530052"/>
            </a:xfrm>
          </p:grpSpPr>
          <p:sp>
            <p:nvSpPr>
              <p:cNvPr id="416" name="Google Shape;416;p39"/>
              <p:cNvSpPr/>
              <p:nvPr/>
            </p:nvSpPr>
            <p:spPr>
              <a:xfrm flipH="1">
                <a:off x="6321848" y="1824818"/>
                <a:ext cx="1530151" cy="1530052"/>
              </a:xfrm>
              <a:custGeom>
                <a:avLst/>
                <a:gdLst/>
                <a:ahLst/>
                <a:cxnLst/>
                <a:rect l="l" t="t" r="r" b="b"/>
                <a:pathLst>
                  <a:path w="27524" h="27528" extrusionOk="0">
                    <a:moveTo>
                      <a:pt x="13760" y="0"/>
                    </a:moveTo>
                    <a:cubicBezTo>
                      <a:pt x="6160" y="0"/>
                      <a:pt x="1" y="6164"/>
                      <a:pt x="1" y="13764"/>
                    </a:cubicBezTo>
                    <a:cubicBezTo>
                      <a:pt x="1" y="21363"/>
                      <a:pt x="6160" y="27527"/>
                      <a:pt x="13760" y="27527"/>
                    </a:cubicBezTo>
                    <a:cubicBezTo>
                      <a:pt x="21364" y="27527"/>
                      <a:pt x="27523" y="21363"/>
                      <a:pt x="27523" y="13764"/>
                    </a:cubicBezTo>
                    <a:cubicBezTo>
                      <a:pt x="27523" y="6164"/>
                      <a:pt x="21364" y="0"/>
                      <a:pt x="13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 flipH="1">
                <a:off x="6581021" y="2084162"/>
                <a:ext cx="1011799" cy="1011308"/>
              </a:xfrm>
              <a:custGeom>
                <a:avLst/>
                <a:gdLst/>
                <a:ahLst/>
                <a:cxnLst/>
                <a:rect l="l" t="t" r="r" b="b"/>
                <a:pathLst>
                  <a:path w="18200" h="18195" extrusionOk="0">
                    <a:moveTo>
                      <a:pt x="9098" y="1"/>
                    </a:moveTo>
                    <a:cubicBezTo>
                      <a:pt x="4075" y="1"/>
                      <a:pt x="1" y="4075"/>
                      <a:pt x="1" y="9098"/>
                    </a:cubicBezTo>
                    <a:cubicBezTo>
                      <a:pt x="1" y="14121"/>
                      <a:pt x="4075" y="18195"/>
                      <a:pt x="9098" y="18195"/>
                    </a:cubicBezTo>
                    <a:cubicBezTo>
                      <a:pt x="14125" y="18195"/>
                      <a:pt x="18199" y="14121"/>
                      <a:pt x="18199" y="9098"/>
                    </a:cubicBezTo>
                    <a:cubicBezTo>
                      <a:pt x="18199" y="4075"/>
                      <a:pt x="14125" y="1"/>
                      <a:pt x="909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 flipH="1">
                <a:off x="6814676" y="2317773"/>
                <a:ext cx="544481" cy="544089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9789" extrusionOk="0">
                    <a:moveTo>
                      <a:pt x="4895" y="1"/>
                    </a:moveTo>
                    <a:cubicBezTo>
                      <a:pt x="2194" y="1"/>
                      <a:pt x="1" y="2194"/>
                      <a:pt x="1" y="4895"/>
                    </a:cubicBezTo>
                    <a:cubicBezTo>
                      <a:pt x="1" y="7596"/>
                      <a:pt x="2194" y="9789"/>
                      <a:pt x="4895" y="9789"/>
                    </a:cubicBezTo>
                    <a:cubicBezTo>
                      <a:pt x="7600" y="9789"/>
                      <a:pt x="9793" y="7596"/>
                      <a:pt x="9793" y="4895"/>
                    </a:cubicBezTo>
                    <a:cubicBezTo>
                      <a:pt x="9793" y="2194"/>
                      <a:pt x="7600" y="1"/>
                      <a:pt x="4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 flipH="1">
                <a:off x="6985401" y="2488242"/>
                <a:ext cx="203027" cy="203207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3656" extrusionOk="0">
                    <a:moveTo>
                      <a:pt x="1824" y="0"/>
                    </a:moveTo>
                    <a:cubicBezTo>
                      <a:pt x="816" y="0"/>
                      <a:pt x="1" y="821"/>
                      <a:pt x="1" y="1828"/>
                    </a:cubicBezTo>
                    <a:cubicBezTo>
                      <a:pt x="1" y="2835"/>
                      <a:pt x="816" y="3655"/>
                      <a:pt x="1824" y="3655"/>
                    </a:cubicBezTo>
                    <a:cubicBezTo>
                      <a:pt x="2836" y="3655"/>
                      <a:pt x="3651" y="2835"/>
                      <a:pt x="3651" y="1828"/>
                    </a:cubicBezTo>
                    <a:cubicBezTo>
                      <a:pt x="3651" y="821"/>
                      <a:pt x="2836" y="0"/>
                      <a:pt x="182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 flipH="1">
                <a:off x="6125370" y="2271973"/>
                <a:ext cx="964934" cy="328543"/>
              </a:xfrm>
              <a:custGeom>
                <a:avLst/>
                <a:gdLst/>
                <a:ahLst/>
                <a:cxnLst/>
                <a:rect l="l" t="t" r="r" b="b"/>
                <a:pathLst>
                  <a:path w="17357" h="5911" extrusionOk="0">
                    <a:moveTo>
                      <a:pt x="17232" y="0"/>
                    </a:moveTo>
                    <a:lnTo>
                      <a:pt x="1" y="5527"/>
                    </a:lnTo>
                    <a:lnTo>
                      <a:pt x="121" y="5910"/>
                    </a:lnTo>
                    <a:lnTo>
                      <a:pt x="17357" y="384"/>
                    </a:lnTo>
                    <a:lnTo>
                      <a:pt x="172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 flipH="1">
                <a:off x="7028540" y="2526872"/>
                <a:ext cx="100179" cy="104382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78" extrusionOk="0">
                    <a:moveTo>
                      <a:pt x="1115" y="1"/>
                    </a:moveTo>
                    <a:lnTo>
                      <a:pt x="1" y="941"/>
                    </a:lnTo>
                    <a:lnTo>
                      <a:pt x="215" y="1877"/>
                    </a:lnTo>
                    <a:lnTo>
                      <a:pt x="1802" y="1877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 flipH="1">
                <a:off x="5980869" y="2169425"/>
                <a:ext cx="171283" cy="120946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2176" extrusionOk="0">
                    <a:moveTo>
                      <a:pt x="3080" y="0"/>
                    </a:moveTo>
                    <a:lnTo>
                      <a:pt x="687" y="829"/>
                    </a:lnTo>
                    <a:lnTo>
                      <a:pt x="0" y="2175"/>
                    </a:lnTo>
                    <a:lnTo>
                      <a:pt x="2911" y="1061"/>
                    </a:lnTo>
                    <a:lnTo>
                      <a:pt x="30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9"/>
              <p:cNvSpPr/>
              <p:nvPr/>
            </p:nvSpPr>
            <p:spPr>
              <a:xfrm flipH="1">
                <a:off x="5928111" y="2228342"/>
                <a:ext cx="224041" cy="109551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971" extrusionOk="0">
                    <a:moveTo>
                      <a:pt x="2911" y="1"/>
                    </a:moveTo>
                    <a:lnTo>
                      <a:pt x="0" y="1115"/>
                    </a:lnTo>
                    <a:lnTo>
                      <a:pt x="1119" y="1971"/>
                    </a:lnTo>
                    <a:lnTo>
                      <a:pt x="4030" y="1088"/>
                    </a:lnTo>
                    <a:lnTo>
                      <a:pt x="2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39"/>
            <p:cNvGrpSpPr/>
            <p:nvPr/>
          </p:nvGrpSpPr>
          <p:grpSpPr>
            <a:xfrm>
              <a:off x="5518167" y="3187851"/>
              <a:ext cx="1659436" cy="514583"/>
              <a:chOff x="5659805" y="3187851"/>
              <a:chExt cx="1659436" cy="514583"/>
            </a:xfrm>
          </p:grpSpPr>
          <p:sp>
            <p:nvSpPr>
              <p:cNvPr id="425" name="Google Shape;425;p39"/>
              <p:cNvSpPr/>
              <p:nvPr/>
            </p:nvSpPr>
            <p:spPr>
              <a:xfrm flipH="1">
                <a:off x="5659805" y="3187851"/>
                <a:ext cx="1659436" cy="514583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9258" extrusionOk="0">
                    <a:moveTo>
                      <a:pt x="1636" y="0"/>
                    </a:moveTo>
                    <a:cubicBezTo>
                      <a:pt x="731" y="0"/>
                      <a:pt x="0" y="731"/>
                      <a:pt x="0" y="1636"/>
                    </a:cubicBezTo>
                    <a:lnTo>
                      <a:pt x="0" y="7622"/>
                    </a:lnTo>
                    <a:cubicBezTo>
                      <a:pt x="0" y="8527"/>
                      <a:pt x="731" y="9258"/>
                      <a:pt x="1636" y="9258"/>
                    </a:cubicBezTo>
                    <a:lnTo>
                      <a:pt x="28218" y="9258"/>
                    </a:lnTo>
                    <a:cubicBezTo>
                      <a:pt x="29123" y="9258"/>
                      <a:pt x="29850" y="8527"/>
                      <a:pt x="29850" y="7622"/>
                    </a:cubicBezTo>
                    <a:lnTo>
                      <a:pt x="29850" y="1636"/>
                    </a:lnTo>
                    <a:cubicBezTo>
                      <a:pt x="29850" y="731"/>
                      <a:pt x="29123" y="0"/>
                      <a:pt x="28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 flipH="1">
                <a:off x="5755176" y="3295624"/>
                <a:ext cx="146844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26414" h="540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26414" y="539"/>
                    </a:lnTo>
                    <a:lnTo>
                      <a:pt x="264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9"/>
              <p:cNvSpPr/>
              <p:nvPr/>
            </p:nvSpPr>
            <p:spPr>
              <a:xfrm flipH="1">
                <a:off x="6625156" y="3385277"/>
                <a:ext cx="59846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0765" h="540" extrusionOk="0">
                    <a:moveTo>
                      <a:pt x="1" y="1"/>
                    </a:moveTo>
                    <a:lnTo>
                      <a:pt x="1" y="540"/>
                    </a:lnTo>
                    <a:lnTo>
                      <a:pt x="10765" y="540"/>
                    </a:lnTo>
                    <a:lnTo>
                      <a:pt x="10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 flipH="1">
                <a:off x="5755166" y="3385277"/>
                <a:ext cx="796152" cy="30014"/>
              </a:xfrm>
              <a:custGeom>
                <a:avLst/>
                <a:gdLst/>
                <a:ahLst/>
                <a:cxnLst/>
                <a:rect l="l" t="t" r="r" b="b"/>
                <a:pathLst>
                  <a:path w="14321" h="540" extrusionOk="0">
                    <a:moveTo>
                      <a:pt x="0" y="1"/>
                    </a:moveTo>
                    <a:lnTo>
                      <a:pt x="0" y="540"/>
                    </a:lnTo>
                    <a:lnTo>
                      <a:pt x="14321" y="540"/>
                    </a:lnTo>
                    <a:lnTo>
                      <a:pt x="143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 flipH="1">
                <a:off x="7054281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8" y="0"/>
                    </a:moveTo>
                    <a:lnTo>
                      <a:pt x="985" y="932"/>
                    </a:lnTo>
                    <a:lnTo>
                      <a:pt x="0" y="932"/>
                    </a:lnTo>
                    <a:lnTo>
                      <a:pt x="798" y="1511"/>
                    </a:lnTo>
                    <a:lnTo>
                      <a:pt x="491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 flipH="1">
                <a:off x="6833517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 flipH="1">
                <a:off x="6612752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6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 flipH="1">
                <a:off x="6391988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8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0" y="2447"/>
                    </a:lnTo>
                    <a:lnTo>
                      <a:pt x="1288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 flipH="1">
                <a:off x="6171168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9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9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2" y="932"/>
                    </a:lnTo>
                    <a:lnTo>
                      <a:pt x="1592" y="932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 flipH="1">
                <a:off x="5950403" y="3478432"/>
                <a:ext cx="143042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1" y="932"/>
                    </a:lnTo>
                    <a:lnTo>
                      <a:pt x="794" y="1511"/>
                    </a:lnTo>
                    <a:lnTo>
                      <a:pt x="491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9" y="1511"/>
                    </a:lnTo>
                    <a:lnTo>
                      <a:pt x="2573" y="932"/>
                    </a:lnTo>
                    <a:lnTo>
                      <a:pt x="1592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 flipH="1">
                <a:off x="5729639" y="3478432"/>
                <a:ext cx="142986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448" extrusionOk="0">
                    <a:moveTo>
                      <a:pt x="1284" y="0"/>
                    </a:moveTo>
                    <a:lnTo>
                      <a:pt x="981" y="932"/>
                    </a:lnTo>
                    <a:lnTo>
                      <a:pt x="0" y="932"/>
                    </a:lnTo>
                    <a:lnTo>
                      <a:pt x="793" y="1511"/>
                    </a:lnTo>
                    <a:lnTo>
                      <a:pt x="490" y="2447"/>
                    </a:lnTo>
                    <a:lnTo>
                      <a:pt x="1284" y="1868"/>
                    </a:lnTo>
                    <a:lnTo>
                      <a:pt x="2082" y="2447"/>
                    </a:lnTo>
                    <a:lnTo>
                      <a:pt x="1778" y="1511"/>
                    </a:lnTo>
                    <a:lnTo>
                      <a:pt x="2572" y="932"/>
                    </a:lnTo>
                    <a:lnTo>
                      <a:pt x="1591" y="932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9"/>
            <p:cNvSpPr/>
            <p:nvPr/>
          </p:nvSpPr>
          <p:spPr>
            <a:xfrm>
              <a:off x="5322400" y="3963375"/>
              <a:ext cx="2817000" cy="27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7317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4"/>
          <p:cNvSpPr/>
          <p:nvPr/>
        </p:nvSpPr>
        <p:spPr>
          <a:xfrm rot="3908542">
            <a:off x="-4680647" y="-531536"/>
            <a:ext cx="10800259" cy="5588685"/>
          </a:xfrm>
          <a:custGeom>
            <a:avLst/>
            <a:gdLst/>
            <a:ahLst/>
            <a:cxnLst/>
            <a:rect l="l" t="t" r="r" b="b"/>
            <a:pathLst>
              <a:path w="287254" h="148642" extrusionOk="0">
                <a:moveTo>
                  <a:pt x="143627" y="0"/>
                </a:moveTo>
                <a:cubicBezTo>
                  <a:pt x="147479" y="0"/>
                  <a:pt x="151238" y="3136"/>
                  <a:pt x="155008" y="3277"/>
                </a:cubicBezTo>
                <a:cubicBezTo>
                  <a:pt x="158860" y="3429"/>
                  <a:pt x="162841" y="622"/>
                  <a:pt x="166588" y="928"/>
                </a:cubicBezTo>
                <a:cubicBezTo>
                  <a:pt x="170429" y="1245"/>
                  <a:pt x="173952" y="4674"/>
                  <a:pt x="177687" y="5144"/>
                </a:cubicBezTo>
                <a:cubicBezTo>
                  <a:pt x="181527" y="5626"/>
                  <a:pt x="185709" y="3159"/>
                  <a:pt x="189420" y="3805"/>
                </a:cubicBezTo>
                <a:cubicBezTo>
                  <a:pt x="193237" y="4451"/>
                  <a:pt x="196455" y="8186"/>
                  <a:pt x="200131" y="8996"/>
                </a:cubicBezTo>
                <a:cubicBezTo>
                  <a:pt x="203925" y="9830"/>
                  <a:pt x="208305" y="7787"/>
                  <a:pt x="211923" y="8785"/>
                </a:cubicBezTo>
                <a:cubicBezTo>
                  <a:pt x="215693" y="9830"/>
                  <a:pt x="218547" y="13882"/>
                  <a:pt x="222106" y="15080"/>
                </a:cubicBezTo>
                <a:cubicBezTo>
                  <a:pt x="225829" y="16337"/>
                  <a:pt x="230386" y="14810"/>
                  <a:pt x="233850" y="16231"/>
                </a:cubicBezTo>
                <a:cubicBezTo>
                  <a:pt x="237503" y="17735"/>
                  <a:pt x="239864" y="22127"/>
                  <a:pt x="243211" y="23795"/>
                </a:cubicBezTo>
                <a:cubicBezTo>
                  <a:pt x="246770" y="25580"/>
                  <a:pt x="251491" y="24770"/>
                  <a:pt x="254674" y="26731"/>
                </a:cubicBezTo>
                <a:cubicBezTo>
                  <a:pt x="258091" y="28845"/>
                  <a:pt x="259689" y="33602"/>
                  <a:pt x="262637" y="35904"/>
                </a:cubicBezTo>
                <a:cubicBezTo>
                  <a:pt x="265831" y="38405"/>
                  <a:pt x="270623" y="38711"/>
                  <a:pt x="273207" y="41424"/>
                </a:cubicBezTo>
                <a:cubicBezTo>
                  <a:pt x="276037" y="44395"/>
                  <a:pt x="276284" y="49410"/>
                  <a:pt x="278316" y="52593"/>
                </a:cubicBezTo>
                <a:cubicBezTo>
                  <a:pt x="280536" y="56069"/>
                  <a:pt x="284834" y="58312"/>
                  <a:pt x="286009" y="61989"/>
                </a:cubicBezTo>
                <a:cubicBezTo>
                  <a:pt x="287254" y="65841"/>
                  <a:pt x="285081" y="70292"/>
                  <a:pt x="285081" y="74321"/>
                </a:cubicBezTo>
                <a:cubicBezTo>
                  <a:pt x="285081" y="78349"/>
                  <a:pt x="287254" y="82800"/>
                  <a:pt x="286009" y="86652"/>
                </a:cubicBezTo>
                <a:cubicBezTo>
                  <a:pt x="284834" y="90329"/>
                  <a:pt x="280536" y="92584"/>
                  <a:pt x="278316" y="96048"/>
                </a:cubicBezTo>
                <a:cubicBezTo>
                  <a:pt x="276284" y="99231"/>
                  <a:pt x="276037" y="104246"/>
                  <a:pt x="273195" y="107217"/>
                </a:cubicBezTo>
                <a:cubicBezTo>
                  <a:pt x="270611" y="109930"/>
                  <a:pt x="265831" y="110236"/>
                  <a:pt x="262625" y="112737"/>
                </a:cubicBezTo>
                <a:cubicBezTo>
                  <a:pt x="259689" y="115039"/>
                  <a:pt x="258091" y="119784"/>
                  <a:pt x="254674" y="121910"/>
                </a:cubicBezTo>
                <a:cubicBezTo>
                  <a:pt x="251491" y="123860"/>
                  <a:pt x="246770" y="123049"/>
                  <a:pt x="243211" y="124846"/>
                </a:cubicBezTo>
                <a:cubicBezTo>
                  <a:pt x="239864" y="126514"/>
                  <a:pt x="237503" y="130907"/>
                  <a:pt x="233850" y="132410"/>
                </a:cubicBezTo>
                <a:cubicBezTo>
                  <a:pt x="230386" y="133831"/>
                  <a:pt x="225817" y="132304"/>
                  <a:pt x="222106" y="133561"/>
                </a:cubicBezTo>
                <a:cubicBezTo>
                  <a:pt x="218547" y="134771"/>
                  <a:pt x="215693" y="138811"/>
                  <a:pt x="211923" y="139856"/>
                </a:cubicBezTo>
                <a:cubicBezTo>
                  <a:pt x="208305" y="140854"/>
                  <a:pt x="203925" y="138811"/>
                  <a:pt x="200131" y="139645"/>
                </a:cubicBezTo>
                <a:cubicBezTo>
                  <a:pt x="196455" y="140455"/>
                  <a:pt x="193237" y="144190"/>
                  <a:pt x="189420" y="144847"/>
                </a:cubicBezTo>
                <a:cubicBezTo>
                  <a:pt x="185709" y="145482"/>
                  <a:pt x="181527" y="143015"/>
                  <a:pt x="177687" y="143497"/>
                </a:cubicBezTo>
                <a:cubicBezTo>
                  <a:pt x="173952" y="143967"/>
                  <a:pt x="170429" y="147396"/>
                  <a:pt x="166588" y="147713"/>
                </a:cubicBezTo>
                <a:cubicBezTo>
                  <a:pt x="162830" y="148019"/>
                  <a:pt x="158848" y="145212"/>
                  <a:pt x="154996" y="145364"/>
                </a:cubicBezTo>
                <a:cubicBezTo>
                  <a:pt x="151226" y="145517"/>
                  <a:pt x="147468" y="148641"/>
                  <a:pt x="143615" y="148641"/>
                </a:cubicBezTo>
                <a:cubicBezTo>
                  <a:pt x="139775" y="148641"/>
                  <a:pt x="136016" y="145505"/>
                  <a:pt x="132235" y="145364"/>
                </a:cubicBezTo>
                <a:cubicBezTo>
                  <a:pt x="128394" y="145212"/>
                  <a:pt x="124413" y="148019"/>
                  <a:pt x="120654" y="147713"/>
                </a:cubicBezTo>
                <a:cubicBezTo>
                  <a:pt x="116814" y="147396"/>
                  <a:pt x="113290" y="143967"/>
                  <a:pt x="109555" y="143497"/>
                </a:cubicBezTo>
                <a:cubicBezTo>
                  <a:pt x="105715" y="143015"/>
                  <a:pt x="101534" y="145482"/>
                  <a:pt x="97822" y="144847"/>
                </a:cubicBezTo>
                <a:cubicBezTo>
                  <a:pt x="94005" y="144190"/>
                  <a:pt x="90776" y="140455"/>
                  <a:pt x="87111" y="139645"/>
                </a:cubicBezTo>
                <a:cubicBezTo>
                  <a:pt x="83306" y="138811"/>
                  <a:pt x="78937" y="140854"/>
                  <a:pt x="75320" y="139856"/>
                </a:cubicBezTo>
                <a:cubicBezTo>
                  <a:pt x="71549" y="138811"/>
                  <a:pt x="68695" y="134771"/>
                  <a:pt x="65137" y="133561"/>
                </a:cubicBezTo>
                <a:cubicBezTo>
                  <a:pt x="61414" y="132304"/>
                  <a:pt x="56857" y="133831"/>
                  <a:pt x="53392" y="132410"/>
                </a:cubicBezTo>
                <a:cubicBezTo>
                  <a:pt x="49739" y="130907"/>
                  <a:pt x="47379" y="126514"/>
                  <a:pt x="44031" y="124846"/>
                </a:cubicBezTo>
                <a:cubicBezTo>
                  <a:pt x="40473" y="123061"/>
                  <a:pt x="35740" y="123871"/>
                  <a:pt x="32569" y="121910"/>
                </a:cubicBezTo>
                <a:cubicBezTo>
                  <a:pt x="29151" y="119808"/>
                  <a:pt x="27554" y="115051"/>
                  <a:pt x="24617" y="112749"/>
                </a:cubicBezTo>
                <a:cubicBezTo>
                  <a:pt x="21411" y="110248"/>
                  <a:pt x="16631" y="109942"/>
                  <a:pt x="14047" y="107229"/>
                </a:cubicBezTo>
                <a:cubicBezTo>
                  <a:pt x="11205" y="104258"/>
                  <a:pt x="10970" y="99243"/>
                  <a:pt x="8926" y="96060"/>
                </a:cubicBezTo>
                <a:cubicBezTo>
                  <a:pt x="6707" y="92584"/>
                  <a:pt x="2420" y="90340"/>
                  <a:pt x="1234" y="86664"/>
                </a:cubicBezTo>
                <a:cubicBezTo>
                  <a:pt x="0" y="82812"/>
                  <a:pt x="2161" y="78361"/>
                  <a:pt x="2161" y="74332"/>
                </a:cubicBezTo>
                <a:cubicBezTo>
                  <a:pt x="2161" y="70304"/>
                  <a:pt x="0" y="65853"/>
                  <a:pt x="1234" y="62000"/>
                </a:cubicBezTo>
                <a:cubicBezTo>
                  <a:pt x="2408" y="58324"/>
                  <a:pt x="6718" y="56069"/>
                  <a:pt x="8926" y="52605"/>
                </a:cubicBezTo>
                <a:cubicBezTo>
                  <a:pt x="10958" y="49410"/>
                  <a:pt x="11205" y="44383"/>
                  <a:pt x="14047" y="41412"/>
                </a:cubicBezTo>
                <a:cubicBezTo>
                  <a:pt x="16631" y="38711"/>
                  <a:pt x="21411" y="38405"/>
                  <a:pt x="24617" y="35904"/>
                </a:cubicBezTo>
                <a:cubicBezTo>
                  <a:pt x="27554" y="33590"/>
                  <a:pt x="29151" y="28857"/>
                  <a:pt x="32569" y="26731"/>
                </a:cubicBezTo>
                <a:cubicBezTo>
                  <a:pt x="35751" y="24770"/>
                  <a:pt x="40473" y="25580"/>
                  <a:pt x="44031" y="23795"/>
                </a:cubicBezTo>
                <a:cubicBezTo>
                  <a:pt x="47379" y="22115"/>
                  <a:pt x="49739" y="17723"/>
                  <a:pt x="53392" y="16231"/>
                </a:cubicBezTo>
                <a:cubicBezTo>
                  <a:pt x="56857" y="14810"/>
                  <a:pt x="61425" y="16337"/>
                  <a:pt x="65137" y="15080"/>
                </a:cubicBezTo>
                <a:cubicBezTo>
                  <a:pt x="68695" y="13882"/>
                  <a:pt x="71549" y="9830"/>
                  <a:pt x="75308" y="8785"/>
                </a:cubicBezTo>
                <a:cubicBezTo>
                  <a:pt x="78937" y="7787"/>
                  <a:pt x="83306" y="9842"/>
                  <a:pt x="87111" y="8996"/>
                </a:cubicBezTo>
                <a:cubicBezTo>
                  <a:pt x="90776" y="8186"/>
                  <a:pt x="94005" y="4451"/>
                  <a:pt x="97822" y="3805"/>
                </a:cubicBezTo>
                <a:cubicBezTo>
                  <a:pt x="101534" y="3159"/>
                  <a:pt x="105715" y="5626"/>
                  <a:pt x="109555" y="5144"/>
                </a:cubicBezTo>
                <a:cubicBezTo>
                  <a:pt x="113290" y="4674"/>
                  <a:pt x="116814" y="1245"/>
                  <a:pt x="120654" y="928"/>
                </a:cubicBezTo>
                <a:cubicBezTo>
                  <a:pt x="124413" y="622"/>
                  <a:pt x="128382" y="3429"/>
                  <a:pt x="132235" y="3277"/>
                </a:cubicBezTo>
                <a:cubicBezTo>
                  <a:pt x="136016" y="3124"/>
                  <a:pt x="139775" y="0"/>
                  <a:pt x="1436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4"/>
          <p:cNvSpPr/>
          <p:nvPr/>
        </p:nvSpPr>
        <p:spPr>
          <a:xfrm rot="9769098" flipH="1">
            <a:off x="168943" y="-42045"/>
            <a:ext cx="3876747" cy="1729544"/>
          </a:xfrm>
          <a:custGeom>
            <a:avLst/>
            <a:gdLst/>
            <a:ahLst/>
            <a:cxnLst/>
            <a:rect l="l" t="t" r="r" b="b"/>
            <a:pathLst>
              <a:path w="177276" h="69180" extrusionOk="0">
                <a:moveTo>
                  <a:pt x="0" y="66416"/>
                </a:moveTo>
                <a:cubicBezTo>
                  <a:pt x="62246" y="76783"/>
                  <a:pt x="149078" y="56452"/>
                  <a:pt x="17727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65" name="Google Shape;565;p44"/>
          <p:cNvSpPr txBox="1">
            <a:spLocks noGrp="1"/>
          </p:cNvSpPr>
          <p:nvPr>
            <p:ph type="subTitle" idx="1"/>
          </p:nvPr>
        </p:nvSpPr>
        <p:spPr>
          <a:xfrm>
            <a:off x="4570115" y="1398594"/>
            <a:ext cx="3932400" cy="2636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1"/>
              <a:t>Moroz Anna</a:t>
            </a:r>
            <a:endParaRPr lang="pl-PL" b="1"/>
          </a:p>
          <a:p>
            <a:pPr marL="0" indent="0"/>
            <a:r>
              <a:rPr lang="en"/>
              <a:t>magister </a:t>
            </a:r>
            <a:r>
              <a:rPr lang="en" err="1"/>
              <a:t>socjologii</a:t>
            </a:r>
            <a:r>
              <a:rPr lang="en"/>
              <a:t> </a:t>
            </a:r>
            <a:r>
              <a:rPr lang="en" b="1" err="1"/>
              <a:t>Doktorantka</a:t>
            </a:r>
            <a:r>
              <a:rPr lang="en"/>
              <a:t> w </a:t>
            </a:r>
            <a:r>
              <a:rPr lang="en" b="1" err="1"/>
              <a:t>Instytucie</a:t>
            </a:r>
            <a:r>
              <a:rPr lang="en" b="1"/>
              <a:t> </a:t>
            </a:r>
            <a:r>
              <a:rPr lang="en" b="1" err="1"/>
              <a:t>Socjologii</a:t>
            </a:r>
            <a:r>
              <a:rPr lang="en"/>
              <a:t> </a:t>
            </a:r>
            <a:r>
              <a:rPr lang="en" err="1"/>
              <a:t>Uniwersytet</a:t>
            </a:r>
            <a:r>
              <a:rPr lang="en"/>
              <a:t> w </a:t>
            </a:r>
            <a:r>
              <a:rPr lang="en" err="1"/>
              <a:t>Białymstoku</a:t>
            </a:r>
            <a:endParaRPr lang="en"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2"/>
          </p:nvPr>
        </p:nvSpPr>
        <p:spPr>
          <a:xfrm>
            <a:off x="4654159" y="5337356"/>
            <a:ext cx="39324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/>
          </a:p>
        </p:txBody>
      </p:sp>
      <p:grpSp>
        <p:nvGrpSpPr>
          <p:cNvPr id="567" name="Google Shape;567;p44"/>
          <p:cNvGrpSpPr/>
          <p:nvPr/>
        </p:nvGrpSpPr>
        <p:grpSpPr>
          <a:xfrm>
            <a:off x="709279" y="945454"/>
            <a:ext cx="3133886" cy="3535725"/>
            <a:chOff x="709279" y="945454"/>
            <a:chExt cx="3133886" cy="3535725"/>
          </a:xfrm>
        </p:grpSpPr>
        <p:sp>
          <p:nvSpPr>
            <p:cNvPr id="568" name="Google Shape;568;p44"/>
            <p:cNvSpPr/>
            <p:nvPr/>
          </p:nvSpPr>
          <p:spPr>
            <a:xfrm>
              <a:off x="785275" y="4186579"/>
              <a:ext cx="2981700" cy="294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9" name="Google Shape;569;p44"/>
            <p:cNvGrpSpPr/>
            <p:nvPr/>
          </p:nvGrpSpPr>
          <p:grpSpPr>
            <a:xfrm>
              <a:off x="709279" y="945454"/>
              <a:ext cx="3133886" cy="3084284"/>
              <a:chOff x="6387478" y="866600"/>
              <a:chExt cx="3385058" cy="3331479"/>
            </a:xfrm>
          </p:grpSpPr>
          <p:sp>
            <p:nvSpPr>
              <p:cNvPr id="570" name="Google Shape;570;p44"/>
              <p:cNvSpPr/>
              <p:nvPr/>
            </p:nvSpPr>
            <p:spPr>
              <a:xfrm>
                <a:off x="6545009" y="1546683"/>
                <a:ext cx="3069999" cy="1951442"/>
              </a:xfrm>
              <a:custGeom>
                <a:avLst/>
                <a:gdLst/>
                <a:ahLst/>
                <a:cxnLst/>
                <a:rect l="l" t="t" r="r" b="b"/>
                <a:pathLst>
                  <a:path w="34475" h="21914" extrusionOk="0">
                    <a:moveTo>
                      <a:pt x="2136" y="0"/>
                    </a:moveTo>
                    <a:cubicBezTo>
                      <a:pt x="961" y="0"/>
                      <a:pt x="0" y="961"/>
                      <a:pt x="0" y="2149"/>
                    </a:cubicBezTo>
                    <a:lnTo>
                      <a:pt x="0" y="21913"/>
                    </a:lnTo>
                    <a:lnTo>
                      <a:pt x="34475" y="21913"/>
                    </a:lnTo>
                    <a:lnTo>
                      <a:pt x="34475" y="2149"/>
                    </a:lnTo>
                    <a:cubicBezTo>
                      <a:pt x="34475" y="961"/>
                      <a:pt x="33514" y="0"/>
                      <a:pt x="32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4"/>
              <p:cNvSpPr/>
              <p:nvPr/>
            </p:nvSpPr>
            <p:spPr>
              <a:xfrm>
                <a:off x="6387478" y="3498060"/>
                <a:ext cx="3385058" cy="266794"/>
              </a:xfrm>
              <a:custGeom>
                <a:avLst/>
                <a:gdLst/>
                <a:ahLst/>
                <a:cxnLst/>
                <a:rect l="l" t="t" r="r" b="b"/>
                <a:pathLst>
                  <a:path w="38013" h="2996" extrusionOk="0">
                    <a:moveTo>
                      <a:pt x="0" y="0"/>
                    </a:moveTo>
                    <a:lnTo>
                      <a:pt x="0" y="1226"/>
                    </a:lnTo>
                    <a:cubicBezTo>
                      <a:pt x="0" y="2199"/>
                      <a:pt x="784" y="2995"/>
                      <a:pt x="1769" y="2995"/>
                    </a:cubicBezTo>
                    <a:lnTo>
                      <a:pt x="36244" y="2995"/>
                    </a:lnTo>
                    <a:cubicBezTo>
                      <a:pt x="37217" y="2995"/>
                      <a:pt x="38013" y="2199"/>
                      <a:pt x="38013" y="1226"/>
                    </a:cubicBezTo>
                    <a:lnTo>
                      <a:pt x="380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4"/>
              <p:cNvSpPr/>
              <p:nvPr/>
            </p:nvSpPr>
            <p:spPr>
              <a:xfrm>
                <a:off x="6664249" y="1655860"/>
                <a:ext cx="2831523" cy="1842266"/>
              </a:xfrm>
              <a:custGeom>
                <a:avLst/>
                <a:gdLst/>
                <a:ahLst/>
                <a:cxnLst/>
                <a:rect l="l" t="t" r="r" b="b"/>
                <a:pathLst>
                  <a:path w="31797" h="20688" extrusionOk="0">
                    <a:moveTo>
                      <a:pt x="1568" y="0"/>
                    </a:moveTo>
                    <a:cubicBezTo>
                      <a:pt x="696" y="0"/>
                      <a:pt x="1" y="708"/>
                      <a:pt x="1" y="1567"/>
                    </a:cubicBezTo>
                    <a:lnTo>
                      <a:pt x="1" y="20687"/>
                    </a:lnTo>
                    <a:lnTo>
                      <a:pt x="31796" y="20687"/>
                    </a:lnTo>
                    <a:lnTo>
                      <a:pt x="31796" y="1567"/>
                    </a:lnTo>
                    <a:cubicBezTo>
                      <a:pt x="31796" y="708"/>
                      <a:pt x="31088" y="0"/>
                      <a:pt x="30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4"/>
              <p:cNvSpPr/>
              <p:nvPr/>
            </p:nvSpPr>
            <p:spPr>
              <a:xfrm>
                <a:off x="7614067" y="3498060"/>
                <a:ext cx="930751" cy="99113"/>
              </a:xfrm>
              <a:custGeom>
                <a:avLst/>
                <a:gdLst/>
                <a:ahLst/>
                <a:cxnLst/>
                <a:rect l="l" t="t" r="r" b="b"/>
                <a:pathLst>
                  <a:path w="10452" h="1113" extrusionOk="0">
                    <a:moveTo>
                      <a:pt x="1" y="0"/>
                    </a:moveTo>
                    <a:cubicBezTo>
                      <a:pt x="1" y="619"/>
                      <a:pt x="494" y="1112"/>
                      <a:pt x="1100" y="1112"/>
                    </a:cubicBezTo>
                    <a:lnTo>
                      <a:pt x="9340" y="1112"/>
                    </a:lnTo>
                    <a:cubicBezTo>
                      <a:pt x="9959" y="1112"/>
                      <a:pt x="10452" y="619"/>
                      <a:pt x="10452" y="0"/>
                    </a:cubicBez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4"/>
              <p:cNvSpPr/>
              <p:nvPr/>
            </p:nvSpPr>
            <p:spPr>
              <a:xfrm>
                <a:off x="8567268" y="1688809"/>
                <a:ext cx="220666" cy="261896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941" extrusionOk="0">
                    <a:moveTo>
                      <a:pt x="1187" y="1"/>
                    </a:moveTo>
                    <a:cubicBezTo>
                      <a:pt x="1146" y="1"/>
                      <a:pt x="1104" y="4"/>
                      <a:pt x="1062" y="9"/>
                    </a:cubicBezTo>
                    <a:cubicBezTo>
                      <a:pt x="923" y="34"/>
                      <a:pt x="797" y="110"/>
                      <a:pt x="683" y="199"/>
                    </a:cubicBezTo>
                    <a:cubicBezTo>
                      <a:pt x="544" y="262"/>
                      <a:pt x="392" y="325"/>
                      <a:pt x="266" y="414"/>
                    </a:cubicBezTo>
                    <a:cubicBezTo>
                      <a:pt x="114" y="502"/>
                      <a:pt x="26" y="654"/>
                      <a:pt x="0" y="831"/>
                    </a:cubicBezTo>
                    <a:cubicBezTo>
                      <a:pt x="0" y="906"/>
                      <a:pt x="13" y="982"/>
                      <a:pt x="26" y="1058"/>
                    </a:cubicBezTo>
                    <a:cubicBezTo>
                      <a:pt x="76" y="1184"/>
                      <a:pt x="152" y="1311"/>
                      <a:pt x="190" y="1450"/>
                    </a:cubicBezTo>
                    <a:cubicBezTo>
                      <a:pt x="266" y="1690"/>
                      <a:pt x="354" y="1930"/>
                      <a:pt x="455" y="2157"/>
                    </a:cubicBezTo>
                    <a:lnTo>
                      <a:pt x="632" y="2941"/>
                    </a:lnTo>
                    <a:lnTo>
                      <a:pt x="2477" y="2499"/>
                    </a:lnTo>
                    <a:cubicBezTo>
                      <a:pt x="2427" y="2246"/>
                      <a:pt x="2376" y="1993"/>
                      <a:pt x="2313" y="1740"/>
                    </a:cubicBezTo>
                    <a:cubicBezTo>
                      <a:pt x="2288" y="1601"/>
                      <a:pt x="2225" y="1462"/>
                      <a:pt x="2199" y="1323"/>
                    </a:cubicBezTo>
                    <a:cubicBezTo>
                      <a:pt x="2187" y="1235"/>
                      <a:pt x="2225" y="1147"/>
                      <a:pt x="2288" y="1083"/>
                    </a:cubicBezTo>
                    <a:cubicBezTo>
                      <a:pt x="2364" y="1020"/>
                      <a:pt x="2439" y="957"/>
                      <a:pt x="2439" y="831"/>
                    </a:cubicBezTo>
                    <a:cubicBezTo>
                      <a:pt x="2439" y="767"/>
                      <a:pt x="2414" y="704"/>
                      <a:pt x="2364" y="654"/>
                    </a:cubicBezTo>
                    <a:cubicBezTo>
                      <a:pt x="2123" y="325"/>
                      <a:pt x="1757" y="98"/>
                      <a:pt x="1353" y="22"/>
                    </a:cubicBezTo>
                    <a:cubicBezTo>
                      <a:pt x="1301" y="7"/>
                      <a:pt x="1245" y="1"/>
                      <a:pt x="1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4"/>
              <p:cNvSpPr/>
              <p:nvPr/>
            </p:nvSpPr>
            <p:spPr>
              <a:xfrm>
                <a:off x="7276474" y="2085354"/>
                <a:ext cx="1145717" cy="1413847"/>
              </a:xfrm>
              <a:custGeom>
                <a:avLst/>
                <a:gdLst/>
                <a:ahLst/>
                <a:cxnLst/>
                <a:rect l="l" t="t" r="r" b="b"/>
                <a:pathLst>
                  <a:path w="12866" h="15877" extrusionOk="0">
                    <a:moveTo>
                      <a:pt x="8821" y="0"/>
                    </a:moveTo>
                    <a:cubicBezTo>
                      <a:pt x="7954" y="0"/>
                      <a:pt x="6875" y="76"/>
                      <a:pt x="5548" y="282"/>
                    </a:cubicBezTo>
                    <a:cubicBezTo>
                      <a:pt x="5548" y="282"/>
                      <a:pt x="2060" y="459"/>
                      <a:pt x="1" y="1293"/>
                    </a:cubicBezTo>
                    <a:lnTo>
                      <a:pt x="1" y="15877"/>
                    </a:lnTo>
                    <a:lnTo>
                      <a:pt x="12865" y="15864"/>
                    </a:lnTo>
                    <a:lnTo>
                      <a:pt x="11943" y="535"/>
                    </a:lnTo>
                    <a:cubicBezTo>
                      <a:pt x="11943" y="535"/>
                      <a:pt x="11134" y="0"/>
                      <a:pt x="8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4"/>
              <p:cNvSpPr/>
              <p:nvPr/>
            </p:nvSpPr>
            <p:spPr>
              <a:xfrm>
                <a:off x="8339921" y="1868514"/>
                <a:ext cx="753541" cy="1058715"/>
              </a:xfrm>
              <a:custGeom>
                <a:avLst/>
                <a:gdLst/>
                <a:ahLst/>
                <a:cxnLst/>
                <a:rect l="l" t="t" r="r" b="b"/>
                <a:pathLst>
                  <a:path w="8462" h="11889" extrusionOk="0">
                    <a:moveTo>
                      <a:pt x="5068" y="0"/>
                    </a:moveTo>
                    <a:lnTo>
                      <a:pt x="2819" y="152"/>
                    </a:lnTo>
                    <a:lnTo>
                      <a:pt x="3564" y="6180"/>
                    </a:lnTo>
                    <a:cubicBezTo>
                      <a:pt x="3008" y="5030"/>
                      <a:pt x="1" y="2970"/>
                      <a:pt x="1" y="2970"/>
                    </a:cubicBezTo>
                    <a:lnTo>
                      <a:pt x="1" y="2970"/>
                    </a:lnTo>
                    <a:lnTo>
                      <a:pt x="13" y="9845"/>
                    </a:lnTo>
                    <a:cubicBezTo>
                      <a:pt x="1644" y="10578"/>
                      <a:pt x="3312" y="11222"/>
                      <a:pt x="5030" y="11740"/>
                    </a:cubicBezTo>
                    <a:cubicBezTo>
                      <a:pt x="5369" y="11840"/>
                      <a:pt x="5682" y="11888"/>
                      <a:pt x="5968" y="11888"/>
                    </a:cubicBezTo>
                    <a:cubicBezTo>
                      <a:pt x="7710" y="11888"/>
                      <a:pt x="8461" y="10116"/>
                      <a:pt x="8038" y="7532"/>
                    </a:cubicBezTo>
                    <a:cubicBezTo>
                      <a:pt x="7532" y="4525"/>
                      <a:pt x="5068" y="0"/>
                      <a:pt x="50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4"/>
              <p:cNvSpPr/>
              <p:nvPr/>
            </p:nvSpPr>
            <p:spPr>
              <a:xfrm>
                <a:off x="6448211" y="3290927"/>
                <a:ext cx="1264955" cy="907152"/>
              </a:xfrm>
              <a:custGeom>
                <a:avLst/>
                <a:gdLst/>
                <a:ahLst/>
                <a:cxnLst/>
                <a:rect l="l" t="t" r="r" b="b"/>
                <a:pathLst>
                  <a:path w="14205" h="10187" extrusionOk="0">
                    <a:moveTo>
                      <a:pt x="999" y="1"/>
                    </a:moveTo>
                    <a:lnTo>
                      <a:pt x="1" y="8329"/>
                    </a:lnTo>
                    <a:lnTo>
                      <a:pt x="13093" y="10186"/>
                    </a:lnTo>
                    <a:lnTo>
                      <a:pt x="14205" y="1391"/>
                    </a:lnTo>
                    <a:lnTo>
                      <a:pt x="9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4"/>
              <p:cNvSpPr/>
              <p:nvPr/>
            </p:nvSpPr>
            <p:spPr>
              <a:xfrm>
                <a:off x="6874765" y="3813123"/>
                <a:ext cx="301612" cy="365283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4102" extrusionOk="0">
                    <a:moveTo>
                      <a:pt x="0" y="1"/>
                    </a:moveTo>
                    <a:lnTo>
                      <a:pt x="619" y="2048"/>
                    </a:lnTo>
                    <a:cubicBezTo>
                      <a:pt x="594" y="2440"/>
                      <a:pt x="594" y="2831"/>
                      <a:pt x="619" y="3223"/>
                    </a:cubicBezTo>
                    <a:cubicBezTo>
                      <a:pt x="657" y="3514"/>
                      <a:pt x="1024" y="4070"/>
                      <a:pt x="1327" y="4095"/>
                    </a:cubicBezTo>
                    <a:cubicBezTo>
                      <a:pt x="1376" y="4099"/>
                      <a:pt x="1451" y="4101"/>
                      <a:pt x="1542" y="4101"/>
                    </a:cubicBezTo>
                    <a:cubicBezTo>
                      <a:pt x="2014" y="4101"/>
                      <a:pt x="2923" y="4045"/>
                      <a:pt x="3008" y="3918"/>
                    </a:cubicBezTo>
                    <a:cubicBezTo>
                      <a:pt x="3109" y="3766"/>
                      <a:pt x="2300" y="3008"/>
                      <a:pt x="2300" y="3008"/>
                    </a:cubicBezTo>
                    <a:lnTo>
                      <a:pt x="2300" y="3008"/>
                    </a:lnTo>
                    <a:cubicBezTo>
                      <a:pt x="2300" y="3008"/>
                      <a:pt x="2795" y="3267"/>
                      <a:pt x="3070" y="3267"/>
                    </a:cubicBezTo>
                    <a:cubicBezTo>
                      <a:pt x="3093" y="3267"/>
                      <a:pt x="3115" y="3265"/>
                      <a:pt x="3134" y="3261"/>
                    </a:cubicBezTo>
                    <a:cubicBezTo>
                      <a:pt x="3387" y="3210"/>
                      <a:pt x="2300" y="2465"/>
                      <a:pt x="2300" y="2465"/>
                    </a:cubicBezTo>
                    <a:lnTo>
                      <a:pt x="18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4"/>
              <p:cNvSpPr/>
              <p:nvPr/>
            </p:nvSpPr>
            <p:spPr>
              <a:xfrm>
                <a:off x="6663180" y="2200497"/>
                <a:ext cx="667430" cy="1743243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9576" extrusionOk="0">
                    <a:moveTo>
                      <a:pt x="6888" y="0"/>
                    </a:moveTo>
                    <a:cubicBezTo>
                      <a:pt x="6888" y="0"/>
                      <a:pt x="5080" y="0"/>
                      <a:pt x="2048" y="5472"/>
                    </a:cubicBezTo>
                    <a:cubicBezTo>
                      <a:pt x="0" y="9162"/>
                      <a:pt x="620" y="9643"/>
                      <a:pt x="771" y="10856"/>
                    </a:cubicBezTo>
                    <a:cubicBezTo>
                      <a:pt x="923" y="12056"/>
                      <a:pt x="1542" y="18072"/>
                      <a:pt x="2136" y="19575"/>
                    </a:cubicBezTo>
                    <a:lnTo>
                      <a:pt x="5005" y="19575"/>
                    </a:lnTo>
                    <a:cubicBezTo>
                      <a:pt x="5005" y="19575"/>
                      <a:pt x="4790" y="10274"/>
                      <a:pt x="4929" y="9971"/>
                    </a:cubicBezTo>
                    <a:cubicBezTo>
                      <a:pt x="5080" y="9668"/>
                      <a:pt x="7039" y="6610"/>
                      <a:pt x="7039" y="6610"/>
                    </a:cubicBezTo>
                    <a:cubicBezTo>
                      <a:pt x="7039" y="6610"/>
                      <a:pt x="7494" y="3021"/>
                      <a:pt x="6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4"/>
              <p:cNvSpPr/>
              <p:nvPr/>
            </p:nvSpPr>
            <p:spPr>
              <a:xfrm>
                <a:off x="7216810" y="2489735"/>
                <a:ext cx="59753" cy="41532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4664" extrusionOk="0">
                    <a:moveTo>
                      <a:pt x="671" y="0"/>
                    </a:moveTo>
                    <a:lnTo>
                      <a:pt x="1" y="4663"/>
                    </a:lnTo>
                    <a:lnTo>
                      <a:pt x="671" y="3589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4"/>
              <p:cNvSpPr/>
              <p:nvPr/>
            </p:nvSpPr>
            <p:spPr>
              <a:xfrm>
                <a:off x="8360225" y="2416535"/>
                <a:ext cx="133931" cy="39395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4424" extrusionOk="0">
                    <a:moveTo>
                      <a:pt x="0" y="1"/>
                    </a:moveTo>
                    <a:lnTo>
                      <a:pt x="202" y="3880"/>
                    </a:lnTo>
                    <a:lnTo>
                      <a:pt x="1504" y="442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4"/>
              <p:cNvSpPr/>
              <p:nvPr/>
            </p:nvSpPr>
            <p:spPr>
              <a:xfrm>
                <a:off x="7571322" y="1593079"/>
                <a:ext cx="444270" cy="382381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4294" extrusionOk="0">
                    <a:moveTo>
                      <a:pt x="3942" y="0"/>
                    </a:moveTo>
                    <a:cubicBezTo>
                      <a:pt x="3880" y="0"/>
                      <a:pt x="3817" y="8"/>
                      <a:pt x="3754" y="23"/>
                    </a:cubicBezTo>
                    <a:cubicBezTo>
                      <a:pt x="3212" y="161"/>
                      <a:pt x="3188" y="290"/>
                      <a:pt x="2939" y="290"/>
                    </a:cubicBezTo>
                    <a:cubicBezTo>
                      <a:pt x="2892" y="290"/>
                      <a:pt x="2836" y="285"/>
                      <a:pt x="2768" y="275"/>
                    </a:cubicBezTo>
                    <a:cubicBezTo>
                      <a:pt x="2596" y="250"/>
                      <a:pt x="2401" y="217"/>
                      <a:pt x="2215" y="217"/>
                    </a:cubicBezTo>
                    <a:cubicBezTo>
                      <a:pt x="1937" y="217"/>
                      <a:pt x="1678" y="291"/>
                      <a:pt x="1542" y="579"/>
                    </a:cubicBezTo>
                    <a:cubicBezTo>
                      <a:pt x="1315" y="1046"/>
                      <a:pt x="1037" y="1223"/>
                      <a:pt x="784" y="1261"/>
                    </a:cubicBezTo>
                    <a:cubicBezTo>
                      <a:pt x="531" y="1299"/>
                      <a:pt x="1" y="1665"/>
                      <a:pt x="241" y="2209"/>
                    </a:cubicBezTo>
                    <a:cubicBezTo>
                      <a:pt x="493" y="2752"/>
                      <a:pt x="658" y="2752"/>
                      <a:pt x="506" y="3169"/>
                    </a:cubicBezTo>
                    <a:cubicBezTo>
                      <a:pt x="367" y="3586"/>
                      <a:pt x="468" y="4054"/>
                      <a:pt x="1062" y="4117"/>
                    </a:cubicBezTo>
                    <a:cubicBezTo>
                      <a:pt x="1418" y="4156"/>
                      <a:pt x="1608" y="4294"/>
                      <a:pt x="1780" y="4294"/>
                    </a:cubicBezTo>
                    <a:cubicBezTo>
                      <a:pt x="1889" y="4294"/>
                      <a:pt x="1991" y="4238"/>
                      <a:pt x="2124" y="4067"/>
                    </a:cubicBezTo>
                    <a:cubicBezTo>
                      <a:pt x="2465" y="3612"/>
                      <a:pt x="1934" y="2765"/>
                      <a:pt x="1934" y="2765"/>
                    </a:cubicBezTo>
                    <a:lnTo>
                      <a:pt x="1934" y="2765"/>
                    </a:lnTo>
                    <a:cubicBezTo>
                      <a:pt x="1934" y="2765"/>
                      <a:pt x="2103" y="2905"/>
                      <a:pt x="2241" y="2905"/>
                    </a:cubicBezTo>
                    <a:cubicBezTo>
                      <a:pt x="2310" y="2905"/>
                      <a:pt x="2372" y="2870"/>
                      <a:pt x="2402" y="2765"/>
                    </a:cubicBezTo>
                    <a:cubicBezTo>
                      <a:pt x="2503" y="2449"/>
                      <a:pt x="2275" y="2158"/>
                      <a:pt x="2402" y="1956"/>
                    </a:cubicBezTo>
                    <a:cubicBezTo>
                      <a:pt x="2432" y="1912"/>
                      <a:pt x="2467" y="1895"/>
                      <a:pt x="2506" y="1895"/>
                    </a:cubicBezTo>
                    <a:cubicBezTo>
                      <a:pt x="2629" y="1895"/>
                      <a:pt x="2799" y="2065"/>
                      <a:pt x="3045" y="2065"/>
                    </a:cubicBezTo>
                    <a:cubicBezTo>
                      <a:pt x="3074" y="2065"/>
                      <a:pt x="3104" y="2062"/>
                      <a:pt x="3135" y="2057"/>
                    </a:cubicBezTo>
                    <a:cubicBezTo>
                      <a:pt x="3463" y="2002"/>
                      <a:pt x="3554" y="1692"/>
                      <a:pt x="3745" y="1692"/>
                    </a:cubicBezTo>
                    <a:cubicBezTo>
                      <a:pt x="3775" y="1692"/>
                      <a:pt x="3807" y="1699"/>
                      <a:pt x="3842" y="1716"/>
                    </a:cubicBezTo>
                    <a:cubicBezTo>
                      <a:pt x="3950" y="1765"/>
                      <a:pt x="4099" y="1814"/>
                      <a:pt x="4250" y="1814"/>
                    </a:cubicBezTo>
                    <a:cubicBezTo>
                      <a:pt x="4491" y="1814"/>
                      <a:pt x="4740" y="1690"/>
                      <a:pt x="4841" y="1248"/>
                    </a:cubicBezTo>
                    <a:cubicBezTo>
                      <a:pt x="4988" y="589"/>
                      <a:pt x="4501" y="0"/>
                      <a:pt x="3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4"/>
              <p:cNvSpPr/>
              <p:nvPr/>
            </p:nvSpPr>
            <p:spPr>
              <a:xfrm>
                <a:off x="7662777" y="1704126"/>
                <a:ext cx="323875" cy="305709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3433" extrusionOk="0">
                    <a:moveTo>
                      <a:pt x="2134" y="1"/>
                    </a:moveTo>
                    <a:cubicBezTo>
                      <a:pt x="1701" y="1"/>
                      <a:pt x="1281" y="126"/>
                      <a:pt x="907" y="355"/>
                    </a:cubicBezTo>
                    <a:lnTo>
                      <a:pt x="907" y="1518"/>
                    </a:lnTo>
                    <a:cubicBezTo>
                      <a:pt x="856" y="1322"/>
                      <a:pt x="724" y="1235"/>
                      <a:pt x="577" y="1235"/>
                    </a:cubicBezTo>
                    <a:cubicBezTo>
                      <a:pt x="327" y="1235"/>
                      <a:pt x="35" y="1490"/>
                      <a:pt x="35" y="1897"/>
                    </a:cubicBezTo>
                    <a:cubicBezTo>
                      <a:pt x="0" y="2200"/>
                      <a:pt x="245" y="2471"/>
                      <a:pt x="552" y="2471"/>
                    </a:cubicBezTo>
                    <a:cubicBezTo>
                      <a:pt x="577" y="2471"/>
                      <a:pt x="603" y="2470"/>
                      <a:pt x="629" y="2466"/>
                    </a:cubicBezTo>
                    <a:lnTo>
                      <a:pt x="629" y="2946"/>
                    </a:lnTo>
                    <a:cubicBezTo>
                      <a:pt x="994" y="3266"/>
                      <a:pt x="1460" y="3433"/>
                      <a:pt x="1929" y="3433"/>
                    </a:cubicBezTo>
                    <a:cubicBezTo>
                      <a:pt x="2255" y="3433"/>
                      <a:pt x="2583" y="3352"/>
                      <a:pt x="2878" y="3186"/>
                    </a:cubicBezTo>
                    <a:cubicBezTo>
                      <a:pt x="3637" y="2744"/>
                      <a:pt x="3472" y="2011"/>
                      <a:pt x="3397" y="1253"/>
                    </a:cubicBezTo>
                    <a:cubicBezTo>
                      <a:pt x="3371" y="962"/>
                      <a:pt x="3346" y="659"/>
                      <a:pt x="3308" y="368"/>
                    </a:cubicBezTo>
                    <a:cubicBezTo>
                      <a:pt x="3308" y="368"/>
                      <a:pt x="2954" y="1"/>
                      <a:pt x="2196" y="1"/>
                    </a:cubicBezTo>
                    <a:cubicBezTo>
                      <a:pt x="2175" y="1"/>
                      <a:pt x="2155" y="1"/>
                      <a:pt x="21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4"/>
              <p:cNvSpPr/>
              <p:nvPr/>
            </p:nvSpPr>
            <p:spPr>
              <a:xfrm>
                <a:off x="7718790" y="1966381"/>
                <a:ext cx="173380" cy="23535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643" extrusionOk="0">
                    <a:moveTo>
                      <a:pt x="0" y="1"/>
                    </a:moveTo>
                    <a:lnTo>
                      <a:pt x="0" y="1707"/>
                    </a:lnTo>
                    <a:cubicBezTo>
                      <a:pt x="13" y="2225"/>
                      <a:pt x="442" y="2642"/>
                      <a:pt x="973" y="2642"/>
                    </a:cubicBezTo>
                    <a:cubicBezTo>
                      <a:pt x="1491" y="2642"/>
                      <a:pt x="1921" y="2225"/>
                      <a:pt x="1946" y="1707"/>
                    </a:cubicBez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4"/>
              <p:cNvSpPr/>
              <p:nvPr/>
            </p:nvSpPr>
            <p:spPr>
              <a:xfrm>
                <a:off x="7571322" y="1594148"/>
                <a:ext cx="445250" cy="258779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2906" extrusionOk="0">
                    <a:moveTo>
                      <a:pt x="3942" y="1"/>
                    </a:moveTo>
                    <a:cubicBezTo>
                      <a:pt x="3880" y="1"/>
                      <a:pt x="3817" y="8"/>
                      <a:pt x="3754" y="23"/>
                    </a:cubicBezTo>
                    <a:cubicBezTo>
                      <a:pt x="3207" y="152"/>
                      <a:pt x="3197" y="290"/>
                      <a:pt x="2936" y="290"/>
                    </a:cubicBezTo>
                    <a:cubicBezTo>
                      <a:pt x="2889" y="290"/>
                      <a:pt x="2835" y="286"/>
                      <a:pt x="2768" y="276"/>
                    </a:cubicBezTo>
                    <a:cubicBezTo>
                      <a:pt x="2590" y="246"/>
                      <a:pt x="2394" y="211"/>
                      <a:pt x="2208" y="211"/>
                    </a:cubicBezTo>
                    <a:cubicBezTo>
                      <a:pt x="1932" y="211"/>
                      <a:pt x="1678" y="287"/>
                      <a:pt x="1542" y="567"/>
                    </a:cubicBezTo>
                    <a:cubicBezTo>
                      <a:pt x="1315" y="1047"/>
                      <a:pt x="1037" y="1211"/>
                      <a:pt x="784" y="1262"/>
                    </a:cubicBezTo>
                    <a:cubicBezTo>
                      <a:pt x="531" y="1300"/>
                      <a:pt x="1" y="1666"/>
                      <a:pt x="241" y="2210"/>
                    </a:cubicBezTo>
                    <a:lnTo>
                      <a:pt x="1808" y="2210"/>
                    </a:lnTo>
                    <a:lnTo>
                      <a:pt x="1934" y="2766"/>
                    </a:lnTo>
                    <a:cubicBezTo>
                      <a:pt x="1934" y="2766"/>
                      <a:pt x="2103" y="2906"/>
                      <a:pt x="2241" y="2906"/>
                    </a:cubicBezTo>
                    <a:cubicBezTo>
                      <a:pt x="2310" y="2906"/>
                      <a:pt x="2372" y="2871"/>
                      <a:pt x="2402" y="2766"/>
                    </a:cubicBezTo>
                    <a:cubicBezTo>
                      <a:pt x="2503" y="2462"/>
                      <a:pt x="2275" y="2159"/>
                      <a:pt x="2402" y="1957"/>
                    </a:cubicBezTo>
                    <a:cubicBezTo>
                      <a:pt x="2432" y="1912"/>
                      <a:pt x="2467" y="1895"/>
                      <a:pt x="2506" y="1895"/>
                    </a:cubicBezTo>
                    <a:cubicBezTo>
                      <a:pt x="2627" y="1895"/>
                      <a:pt x="2792" y="2056"/>
                      <a:pt x="3029" y="2056"/>
                    </a:cubicBezTo>
                    <a:cubicBezTo>
                      <a:pt x="3063" y="2056"/>
                      <a:pt x="3098" y="2053"/>
                      <a:pt x="3135" y="2045"/>
                    </a:cubicBezTo>
                    <a:cubicBezTo>
                      <a:pt x="3462" y="1991"/>
                      <a:pt x="3554" y="1692"/>
                      <a:pt x="3743" y="1692"/>
                    </a:cubicBezTo>
                    <a:cubicBezTo>
                      <a:pt x="3773" y="1692"/>
                      <a:pt x="3806" y="1699"/>
                      <a:pt x="3842" y="1717"/>
                    </a:cubicBezTo>
                    <a:cubicBezTo>
                      <a:pt x="3943" y="1760"/>
                      <a:pt x="4087" y="1805"/>
                      <a:pt x="4236" y="1805"/>
                    </a:cubicBezTo>
                    <a:cubicBezTo>
                      <a:pt x="4480" y="1805"/>
                      <a:pt x="4739" y="1684"/>
                      <a:pt x="4841" y="1236"/>
                    </a:cubicBezTo>
                    <a:cubicBezTo>
                      <a:pt x="5000" y="588"/>
                      <a:pt x="4504" y="1"/>
                      <a:pt x="3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4"/>
              <p:cNvSpPr/>
              <p:nvPr/>
            </p:nvSpPr>
            <p:spPr>
              <a:xfrm>
                <a:off x="8480622" y="1573666"/>
                <a:ext cx="374811" cy="384963"/>
              </a:xfrm>
              <a:custGeom>
                <a:avLst/>
                <a:gdLst/>
                <a:ahLst/>
                <a:cxnLst/>
                <a:rect l="l" t="t" r="r" b="b"/>
                <a:pathLst>
                  <a:path w="4209" h="4323" extrusionOk="0">
                    <a:moveTo>
                      <a:pt x="2123" y="1"/>
                    </a:moveTo>
                    <a:lnTo>
                      <a:pt x="0" y="1327"/>
                    </a:lnTo>
                    <a:lnTo>
                      <a:pt x="3273" y="4322"/>
                    </a:lnTo>
                    <a:lnTo>
                      <a:pt x="4209" y="3526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4"/>
              <p:cNvSpPr/>
              <p:nvPr/>
            </p:nvSpPr>
            <p:spPr>
              <a:xfrm>
                <a:off x="8312939" y="944609"/>
                <a:ext cx="795662" cy="775447"/>
              </a:xfrm>
              <a:custGeom>
                <a:avLst/>
                <a:gdLst/>
                <a:ahLst/>
                <a:cxnLst/>
                <a:rect l="l" t="t" r="r" b="b"/>
                <a:pathLst>
                  <a:path w="8935" h="8708" extrusionOk="0">
                    <a:moveTo>
                      <a:pt x="3804" y="0"/>
                    </a:moveTo>
                    <a:lnTo>
                      <a:pt x="26" y="6521"/>
                    </a:lnTo>
                    <a:cubicBezTo>
                      <a:pt x="26" y="6521"/>
                      <a:pt x="0" y="7102"/>
                      <a:pt x="658" y="7873"/>
                    </a:cubicBezTo>
                    <a:cubicBezTo>
                      <a:pt x="1315" y="8644"/>
                      <a:pt x="1896" y="8707"/>
                      <a:pt x="1896" y="8707"/>
                    </a:cubicBezTo>
                    <a:lnTo>
                      <a:pt x="8935" y="6003"/>
                    </a:lnTo>
                    <a:lnTo>
                      <a:pt x="6142" y="3198"/>
                    </a:lnTo>
                    <a:lnTo>
                      <a:pt x="38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4"/>
              <p:cNvSpPr/>
              <p:nvPr/>
            </p:nvSpPr>
            <p:spPr>
              <a:xfrm>
                <a:off x="8257816" y="1535374"/>
                <a:ext cx="213898" cy="22298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504" extrusionOk="0">
                    <a:moveTo>
                      <a:pt x="657" y="1"/>
                    </a:moveTo>
                    <a:lnTo>
                      <a:pt x="25" y="1088"/>
                    </a:lnTo>
                    <a:cubicBezTo>
                      <a:pt x="25" y="1088"/>
                      <a:pt x="0" y="1467"/>
                      <a:pt x="430" y="1960"/>
                    </a:cubicBezTo>
                    <a:cubicBezTo>
                      <a:pt x="847" y="2465"/>
                      <a:pt x="1226" y="2503"/>
                      <a:pt x="1226" y="2503"/>
                    </a:cubicBezTo>
                    <a:lnTo>
                      <a:pt x="2401" y="2048"/>
                    </a:lnTo>
                    <a:cubicBezTo>
                      <a:pt x="2212" y="1998"/>
                      <a:pt x="1769" y="1821"/>
                      <a:pt x="1289" y="1239"/>
                    </a:cubicBezTo>
                    <a:cubicBezTo>
                      <a:pt x="796" y="671"/>
                      <a:pt x="683" y="203"/>
                      <a:pt x="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4"/>
              <p:cNvSpPr/>
              <p:nvPr/>
            </p:nvSpPr>
            <p:spPr>
              <a:xfrm>
                <a:off x="8578489" y="866600"/>
                <a:ext cx="670814" cy="631454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7091" extrusionOk="0">
                    <a:moveTo>
                      <a:pt x="2482" y="0"/>
                    </a:moveTo>
                    <a:cubicBezTo>
                      <a:pt x="1969" y="0"/>
                      <a:pt x="1502" y="148"/>
                      <a:pt x="1138" y="459"/>
                    </a:cubicBezTo>
                    <a:cubicBezTo>
                      <a:pt x="1" y="1420"/>
                      <a:pt x="266" y="3581"/>
                      <a:pt x="1719" y="5287"/>
                    </a:cubicBezTo>
                    <a:cubicBezTo>
                      <a:pt x="2710" y="6440"/>
                      <a:pt x="3985" y="7091"/>
                      <a:pt x="5057" y="7091"/>
                    </a:cubicBezTo>
                    <a:cubicBezTo>
                      <a:pt x="5571" y="7091"/>
                      <a:pt x="6039" y="6941"/>
                      <a:pt x="6408" y="6626"/>
                    </a:cubicBezTo>
                    <a:cubicBezTo>
                      <a:pt x="7533" y="5666"/>
                      <a:pt x="7267" y="3505"/>
                      <a:pt x="5814" y="1799"/>
                    </a:cubicBezTo>
                    <a:cubicBezTo>
                      <a:pt x="4831" y="645"/>
                      <a:pt x="3554" y="0"/>
                      <a:pt x="2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4"/>
              <p:cNvSpPr/>
              <p:nvPr/>
            </p:nvSpPr>
            <p:spPr>
              <a:xfrm>
                <a:off x="8625775" y="910235"/>
                <a:ext cx="576243" cy="543739"/>
              </a:xfrm>
              <a:custGeom>
                <a:avLst/>
                <a:gdLst/>
                <a:ahLst/>
                <a:cxnLst/>
                <a:rect l="l" t="t" r="r" b="b"/>
                <a:pathLst>
                  <a:path w="6471" h="6106" extrusionOk="0">
                    <a:moveTo>
                      <a:pt x="2132" y="0"/>
                    </a:moveTo>
                    <a:cubicBezTo>
                      <a:pt x="1691" y="0"/>
                      <a:pt x="1289" y="129"/>
                      <a:pt x="974" y="399"/>
                    </a:cubicBezTo>
                    <a:cubicBezTo>
                      <a:pt x="1" y="1233"/>
                      <a:pt x="228" y="3091"/>
                      <a:pt x="1479" y="4557"/>
                    </a:cubicBezTo>
                    <a:cubicBezTo>
                      <a:pt x="2325" y="5547"/>
                      <a:pt x="3424" y="6105"/>
                      <a:pt x="4349" y="6105"/>
                    </a:cubicBezTo>
                    <a:cubicBezTo>
                      <a:pt x="4792" y="6105"/>
                      <a:pt x="5195" y="5977"/>
                      <a:pt x="5510" y="5707"/>
                    </a:cubicBezTo>
                    <a:cubicBezTo>
                      <a:pt x="6471" y="4885"/>
                      <a:pt x="6243" y="3015"/>
                      <a:pt x="4992" y="1549"/>
                    </a:cubicBezTo>
                    <a:cubicBezTo>
                      <a:pt x="4147" y="558"/>
                      <a:pt x="3053" y="0"/>
                      <a:pt x="2132" y="0"/>
                    </a:cubicBezTo>
                    <a:close/>
                  </a:path>
                </a:pathLst>
              </a:custGeom>
              <a:solidFill>
                <a:srgbClr val="000000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4"/>
              <p:cNvSpPr/>
              <p:nvPr/>
            </p:nvSpPr>
            <p:spPr>
              <a:xfrm>
                <a:off x="8675287" y="1121286"/>
                <a:ext cx="276946" cy="288166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3236" extrusionOk="0">
                    <a:moveTo>
                      <a:pt x="2098" y="0"/>
                    </a:moveTo>
                    <a:lnTo>
                      <a:pt x="1" y="607"/>
                    </a:lnTo>
                    <a:cubicBezTo>
                      <a:pt x="215" y="1188"/>
                      <a:pt x="519" y="1719"/>
                      <a:pt x="923" y="2187"/>
                    </a:cubicBezTo>
                    <a:cubicBezTo>
                      <a:pt x="1214" y="2528"/>
                      <a:pt x="1542" y="2831"/>
                      <a:pt x="1909" y="3084"/>
                    </a:cubicBezTo>
                    <a:lnTo>
                      <a:pt x="2149" y="3236"/>
                    </a:lnTo>
                    <a:lnTo>
                      <a:pt x="3109" y="1188"/>
                    </a:lnTo>
                    <a:lnTo>
                      <a:pt x="2604" y="594"/>
                    </a:lnTo>
                    <a:lnTo>
                      <a:pt x="20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4"/>
              <p:cNvSpPr/>
              <p:nvPr/>
            </p:nvSpPr>
            <p:spPr>
              <a:xfrm>
                <a:off x="8846354" y="1114697"/>
                <a:ext cx="121642" cy="11612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04" extrusionOk="0">
                    <a:moveTo>
                      <a:pt x="360" y="0"/>
                    </a:moveTo>
                    <a:cubicBezTo>
                      <a:pt x="289" y="0"/>
                      <a:pt x="226" y="20"/>
                      <a:pt x="177" y="62"/>
                    </a:cubicBezTo>
                    <a:cubicBezTo>
                      <a:pt x="0" y="213"/>
                      <a:pt x="89" y="618"/>
                      <a:pt x="367" y="934"/>
                    </a:cubicBezTo>
                    <a:cubicBezTo>
                      <a:pt x="572" y="1167"/>
                      <a:pt x="832" y="1303"/>
                      <a:pt x="1020" y="1303"/>
                    </a:cubicBezTo>
                    <a:cubicBezTo>
                      <a:pt x="1087" y="1303"/>
                      <a:pt x="1145" y="1286"/>
                      <a:pt x="1188" y="1250"/>
                    </a:cubicBezTo>
                    <a:cubicBezTo>
                      <a:pt x="1365" y="1098"/>
                      <a:pt x="1289" y="706"/>
                      <a:pt x="999" y="378"/>
                    </a:cubicBezTo>
                    <a:cubicBezTo>
                      <a:pt x="797" y="139"/>
                      <a:pt x="548" y="0"/>
                      <a:pt x="3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4"/>
              <p:cNvSpPr/>
              <p:nvPr/>
            </p:nvSpPr>
            <p:spPr>
              <a:xfrm>
                <a:off x="8657299" y="1656662"/>
                <a:ext cx="187985" cy="170442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914" extrusionOk="0">
                    <a:moveTo>
                      <a:pt x="799" y="0"/>
                    </a:moveTo>
                    <a:cubicBezTo>
                      <a:pt x="789" y="0"/>
                      <a:pt x="780" y="1"/>
                      <a:pt x="771" y="4"/>
                    </a:cubicBezTo>
                    <a:cubicBezTo>
                      <a:pt x="771" y="4"/>
                      <a:pt x="177" y="54"/>
                      <a:pt x="76" y="307"/>
                    </a:cubicBezTo>
                    <a:cubicBezTo>
                      <a:pt x="0" y="497"/>
                      <a:pt x="708" y="1280"/>
                      <a:pt x="1100" y="1672"/>
                    </a:cubicBezTo>
                    <a:cubicBezTo>
                      <a:pt x="1241" y="1836"/>
                      <a:pt x="1447" y="1913"/>
                      <a:pt x="1658" y="1913"/>
                    </a:cubicBezTo>
                    <a:cubicBezTo>
                      <a:pt x="1674" y="1913"/>
                      <a:pt x="1690" y="1913"/>
                      <a:pt x="1706" y="1912"/>
                    </a:cubicBezTo>
                    <a:cubicBezTo>
                      <a:pt x="1909" y="1874"/>
                      <a:pt x="2111" y="1836"/>
                      <a:pt x="2111" y="1735"/>
                    </a:cubicBezTo>
                    <a:cubicBezTo>
                      <a:pt x="2111" y="1550"/>
                      <a:pt x="1152" y="0"/>
                      <a:pt x="7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9383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CEDBB7-64EC-A048-D113-87C40BEA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Rynek wstydu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313F42D-6D99-544C-070F-8D24560D91F5}"/>
              </a:ext>
            </a:extLst>
          </p:cNvPr>
          <p:cNvSpPr txBox="1"/>
          <p:nvPr/>
        </p:nvSpPr>
        <p:spPr>
          <a:xfrm>
            <a:off x="1683185" y="1282536"/>
            <a:ext cx="5777630" cy="34394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450">
                <a:solidFill>
                  <a:srgbClr val="1B1B1B"/>
                </a:solidFill>
              </a:rPr>
              <a:t> "Doskonałym przykładem skutecznej reklamy odwołującej się do emocji jest r</a:t>
            </a:r>
            <a:r>
              <a:rPr lang="pl-PL" sz="1450" b="1">
                <a:solidFill>
                  <a:srgbClr val="1B1B1B"/>
                </a:solidFill>
              </a:rPr>
              <a:t>eklama środka antyseptycznego wykorzystywanego w leczeniu infekcji gardła o nazwie „</a:t>
            </a:r>
            <a:r>
              <a:rPr lang="pl-PL" sz="1450" b="1" err="1">
                <a:solidFill>
                  <a:srgbClr val="1B1B1B"/>
                </a:solidFill>
              </a:rPr>
              <a:t>Listerin</a:t>
            </a:r>
            <a:r>
              <a:rPr lang="pl-PL" sz="1450" b="1">
                <a:solidFill>
                  <a:srgbClr val="1B1B1B"/>
                </a:solidFill>
              </a:rPr>
              <a:t>”</a:t>
            </a:r>
            <a:r>
              <a:rPr lang="pl-PL" sz="1450">
                <a:solidFill>
                  <a:srgbClr val="1B1B1B"/>
                </a:solidFill>
              </a:rPr>
              <a:t> z 1936 roku. Gerard Lambert, właściciel przedsiębiorstwa, postanowił promować produkt jako środek do pielęgnacji jamy ustnej, jednak w tym czasie </a:t>
            </a:r>
            <a:r>
              <a:rPr lang="pl-PL" sz="1450" b="1">
                <a:solidFill>
                  <a:srgbClr val="1B1B1B"/>
                </a:solidFill>
              </a:rPr>
              <a:t>nikt nie stosował takich środków</a:t>
            </a:r>
            <a:r>
              <a:rPr lang="pl-PL" sz="1450">
                <a:solidFill>
                  <a:srgbClr val="1B1B1B"/>
                </a:solidFill>
              </a:rPr>
              <a:t>, a nawet nie </a:t>
            </a:r>
            <a:r>
              <a:rPr lang="pl-PL" sz="1450" b="1">
                <a:solidFill>
                  <a:srgbClr val="1B1B1B"/>
                </a:solidFill>
              </a:rPr>
              <a:t>wiedziano, że takowe istnieją</a:t>
            </a:r>
            <a:r>
              <a:rPr lang="pl-PL" sz="1450">
                <a:solidFill>
                  <a:srgbClr val="1B1B1B"/>
                </a:solidFill>
              </a:rPr>
              <a:t>. Tym samym Lambert </a:t>
            </a:r>
            <a:r>
              <a:rPr lang="pl-PL" sz="1450" b="1" i="1">
                <a:solidFill>
                  <a:srgbClr val="1B1B1B"/>
                </a:solidFill>
              </a:rPr>
              <a:t>wymyślając lekarstwo, wymyślił chorobę</a:t>
            </a:r>
            <a:r>
              <a:rPr lang="pl-PL" sz="1450">
                <a:solidFill>
                  <a:srgbClr val="1B1B1B"/>
                </a:solidFill>
              </a:rPr>
              <a:t>. Hasłem reklamowym stało się zdanie: </a:t>
            </a:r>
            <a:r>
              <a:rPr lang="pl-PL" sz="1450" b="1" i="1">
                <a:solidFill>
                  <a:srgbClr val="1B1B1B"/>
                </a:solidFill>
              </a:rPr>
              <a:t>„Ona chwyciła bukiet, ale nigdy nie zdobyła narzeczonego. Nigdy tego nie stosowałaś? – Cóż za próżność, pozbądź się </a:t>
            </a:r>
            <a:r>
              <a:rPr lang="pl-PL" sz="1450" b="1" i="1" err="1">
                <a:solidFill>
                  <a:srgbClr val="1B1B1B"/>
                </a:solidFill>
              </a:rPr>
              <a:t>halitozy</a:t>
            </a:r>
            <a:r>
              <a:rPr lang="pl-PL" sz="1450" b="1" i="1">
                <a:solidFill>
                  <a:srgbClr val="1B1B1B"/>
                </a:solidFill>
              </a:rPr>
              <a:t> z pomocą </a:t>
            </a:r>
            <a:r>
              <a:rPr lang="pl-PL" sz="1450" b="1" i="1" err="1">
                <a:solidFill>
                  <a:srgbClr val="1B1B1B"/>
                </a:solidFill>
              </a:rPr>
              <a:t>Listeriny</a:t>
            </a:r>
            <a:r>
              <a:rPr lang="pl-PL" sz="1450" b="1" i="1">
                <a:solidFill>
                  <a:srgbClr val="1B1B1B"/>
                </a:solidFill>
              </a:rPr>
              <a:t>”</a:t>
            </a:r>
            <a:r>
              <a:rPr lang="pl-PL" sz="1450">
                <a:solidFill>
                  <a:srgbClr val="1B1B1B"/>
                </a:solidFill>
              </a:rPr>
              <a:t>. Przedmiotowa reklama skutecznie przyczyniła się do tego, </a:t>
            </a:r>
            <a:r>
              <a:rPr lang="pl-PL" sz="1450" b="1">
                <a:solidFill>
                  <a:srgbClr val="1B1B1B"/>
                </a:solidFill>
              </a:rPr>
              <a:t>że problem cuchnącego oddechu nabrał znaczenia osobistego</a:t>
            </a:r>
            <a:r>
              <a:rPr lang="pl-PL" sz="1450">
                <a:solidFill>
                  <a:srgbClr val="1B1B1B"/>
                </a:solidFill>
              </a:rPr>
              <a:t>, a o</a:t>
            </a:r>
            <a:r>
              <a:rPr lang="pl-PL" sz="1450" b="1">
                <a:solidFill>
                  <a:srgbClr val="1B1B1B"/>
                </a:solidFill>
              </a:rPr>
              <a:t>dwołanie się strachu i obaw</a:t>
            </a:r>
            <a:r>
              <a:rPr lang="pl-PL" sz="1450">
                <a:solidFill>
                  <a:srgbClr val="1B1B1B"/>
                </a:solidFill>
              </a:rPr>
              <a:t> przyniosło </a:t>
            </a:r>
            <a:r>
              <a:rPr lang="pl-PL" sz="1450" b="1">
                <a:solidFill>
                  <a:srgbClr val="1B1B1B"/>
                </a:solidFill>
              </a:rPr>
              <a:t>zamierzone efekty</a:t>
            </a:r>
            <a:r>
              <a:rPr lang="pl-PL" sz="1450">
                <a:solidFill>
                  <a:srgbClr val="1B1B1B"/>
                </a:solidFill>
              </a:rPr>
              <a:t>. W efekcie Lambert </a:t>
            </a:r>
            <a:r>
              <a:rPr lang="pl-PL" sz="1450" b="1">
                <a:solidFill>
                  <a:srgbClr val="1B1B1B"/>
                </a:solidFill>
              </a:rPr>
              <a:t>osiągnął sukces</a:t>
            </a:r>
            <a:r>
              <a:rPr lang="pl-PL" sz="1450">
                <a:solidFill>
                  <a:srgbClr val="1B1B1B"/>
                </a:solidFill>
              </a:rPr>
              <a:t> odwołując się do wstydu konsumentów."</a:t>
            </a:r>
            <a:endParaRPr lang="pl-PL" sz="1450"/>
          </a:p>
        </p:txBody>
      </p:sp>
    </p:spTree>
    <p:extLst>
      <p:ext uri="{BB962C8B-B14F-4D97-AF65-F5344CB8AC3E}">
        <p14:creationId xmlns:p14="http://schemas.microsoft.com/office/powerpoint/2010/main" val="2981571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gital Advertising Marketing Plan by Slidesgo">
  <a:themeElements>
    <a:clrScheme name="Simple Light">
      <a:dk1>
        <a:srgbClr val="000000"/>
      </a:dk1>
      <a:lt1>
        <a:srgbClr val="E5DDD2"/>
      </a:lt1>
      <a:dk2>
        <a:srgbClr val="D8495D"/>
      </a:dk2>
      <a:lt2>
        <a:srgbClr val="97603E"/>
      </a:lt2>
      <a:accent1>
        <a:srgbClr val="1F67A9"/>
      </a:accent1>
      <a:accent2>
        <a:srgbClr val="EBBE52"/>
      </a:accent2>
      <a:accent3>
        <a:srgbClr val="FFFFFF"/>
      </a:accent3>
      <a:accent4>
        <a:srgbClr val="FC9C94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42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Digital Advertising Marketing Plan by Slidesgo</vt:lpstr>
      <vt:lpstr>Oddziaływanie reklamy na ludzi</vt:lpstr>
      <vt:lpstr>Spis treści</vt:lpstr>
      <vt:lpstr>Co to jest reklama?</vt:lpstr>
      <vt:lpstr>Rodzaje wpływów</vt:lpstr>
      <vt:lpstr>Na czym polega zjawisko perswazji?</vt:lpstr>
      <vt:lpstr>Na czym polega zjawisko manipulacji?</vt:lpstr>
      <vt:lpstr>Badania naukowe</vt:lpstr>
      <vt:lpstr>PowerPoint Presentation</vt:lpstr>
      <vt:lpstr>Rynek wstydu</vt:lpstr>
      <vt:lpstr>Niepełnoletni odbiorcy</vt:lpstr>
      <vt:lpstr>Niepełnoletni odbiorcy</vt:lpstr>
      <vt:lpstr>Ukryte przesłanie</vt:lpstr>
      <vt:lpstr>Ukryte przesłanie</vt:lpstr>
      <vt:lpstr>Pozytywy</vt:lpstr>
      <vt:lpstr>Pozytywy</vt:lpstr>
      <vt:lpstr>Pozytywy</vt:lpstr>
      <vt:lpstr>Negatywy</vt:lpstr>
      <vt:lpstr>Manipulacja emocjonalna</vt:lpstr>
      <vt:lpstr>Tworzenie nierzetelnych oczekiwań</vt:lpstr>
      <vt:lpstr>Nacisk na konsumpcjonizm</vt:lpstr>
      <vt:lpstr>Społeczna presja</vt:lpstr>
      <vt:lpstr>Wpływ na miejski krajobraz</vt:lpstr>
      <vt:lpstr>Przykłady</vt:lpstr>
      <vt:lpstr>Kampania społeczna </vt:lpstr>
      <vt:lpstr>PowerPoint Presentation</vt:lpstr>
      <vt:lpstr>Reklama sieci komórkowej</vt:lpstr>
      <vt:lpstr>PowerPoint Presentation</vt:lpstr>
      <vt:lpstr>Reklama marki Zelmer</vt:lpstr>
      <vt:lpstr>PowerPoint Presentation</vt:lpstr>
      <vt:lpstr>PowerPoint Presentation</vt:lpstr>
      <vt:lpstr>Przykład reklamy społecznej</vt:lpstr>
      <vt:lpstr>Coca-Cola</vt:lpstr>
      <vt:lpstr>PowerPoint Presentation</vt:lpstr>
      <vt:lpstr>Red-Bull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Dziękujemy!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Advertising Marketing Plan</dc:title>
  <cp:revision>38</cp:revision>
  <dcterms:modified xsi:type="dcterms:W3CDTF">2024-04-24T21:02:01Z</dcterms:modified>
</cp:coreProperties>
</file>